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5" r:id="rId2"/>
    <p:sldMasterId id="2147483700" r:id="rId3"/>
    <p:sldMasterId id="2147483704" r:id="rId4"/>
  </p:sldMasterIdLst>
  <p:notesMasterIdLst>
    <p:notesMasterId r:id="rId18"/>
  </p:notesMasterIdLst>
  <p:sldIdLst>
    <p:sldId id="278" r:id="rId5"/>
    <p:sldId id="298" r:id="rId6"/>
    <p:sldId id="303" r:id="rId7"/>
    <p:sldId id="280" r:id="rId8"/>
    <p:sldId id="295" r:id="rId9"/>
    <p:sldId id="279" r:id="rId10"/>
    <p:sldId id="297" r:id="rId11"/>
    <p:sldId id="302" r:id="rId12"/>
    <p:sldId id="305" r:id="rId13"/>
    <p:sldId id="299" r:id="rId14"/>
    <p:sldId id="304" r:id="rId15"/>
    <p:sldId id="306" r:id="rId16"/>
    <p:sldId id="30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4073" autoAdjust="0"/>
  </p:normalViewPr>
  <p:slideViewPr>
    <p:cSldViewPr>
      <p:cViewPr varScale="1">
        <p:scale>
          <a:sx n="58" d="100"/>
          <a:sy n="58" d="100"/>
        </p:scale>
        <p:origin x="152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F5ED8-7C43-481C-94D9-9DC0EEE0813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EEFD87-AD44-4F2F-B8ED-CFC3E4FBCB96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Identify </a:t>
          </a:r>
          <a:r>
            <a:rPr lang="en-US" sz="1800" b="1" dirty="0">
              <a:solidFill>
                <a:schemeClr val="tx2"/>
              </a:solidFill>
            </a:rPr>
            <a:t>REDD+ </a:t>
          </a:r>
          <a:r>
            <a:rPr lang="en-US" sz="1800" b="1" dirty="0" smtClean="0">
              <a:solidFill>
                <a:schemeClr val="tx2"/>
              </a:solidFill>
            </a:rPr>
            <a:t>actions</a:t>
          </a:r>
          <a:r>
            <a:rPr lang="en-US" sz="1800" b="0" dirty="0" smtClean="0">
              <a:solidFill>
                <a:schemeClr val="tx2"/>
              </a:solidFill>
            </a:rPr>
            <a:t> (PAMs) that can achieve those goals by tackling drivers</a:t>
          </a:r>
          <a:endParaRPr lang="en-GB" sz="1800" b="0" dirty="0">
            <a:solidFill>
              <a:schemeClr val="tx2"/>
            </a:solidFill>
          </a:endParaRPr>
        </a:p>
      </dgm:t>
    </dgm:pt>
    <dgm:pt modelId="{CE600B38-E8C5-495C-99C0-E53F46681E44}" type="parTrans" cxnId="{D55B0A06-BE8F-41CB-9529-8E3DC0B745BB}">
      <dgm:prSet/>
      <dgm:spPr/>
      <dgm:t>
        <a:bodyPr/>
        <a:lstStyle/>
        <a:p>
          <a:endParaRPr lang="en-GB"/>
        </a:p>
      </dgm:t>
    </dgm:pt>
    <dgm:pt modelId="{34A4F79D-1093-4E77-8B80-5E23FD5E12A2}" type="sibTrans" cxnId="{D55B0A06-BE8F-41CB-9529-8E3DC0B745BB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GB"/>
        </a:p>
      </dgm:t>
    </dgm:pt>
    <dgm:pt modelId="{B3356F60-A8CA-47F6-ACDA-BE059093B12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sz="1800" b="0" dirty="0" smtClean="0">
              <a:solidFill>
                <a:schemeClr val="tx2"/>
              </a:solidFill>
            </a:rPr>
            <a:t>Identify </a:t>
          </a:r>
          <a:r>
            <a:rPr lang="en-US" sz="1800" b="0" dirty="0">
              <a:solidFill>
                <a:schemeClr val="tx2"/>
              </a:solidFill>
            </a:rPr>
            <a:t>the </a:t>
          </a:r>
          <a:r>
            <a:rPr lang="en-US" sz="1800" b="1" dirty="0">
              <a:solidFill>
                <a:schemeClr val="tx2"/>
              </a:solidFill>
            </a:rPr>
            <a:t>potential </a:t>
          </a:r>
          <a:r>
            <a:rPr lang="en-US" sz="1800" b="1" dirty="0" smtClean="0">
              <a:solidFill>
                <a:schemeClr val="tx2"/>
              </a:solidFill>
            </a:rPr>
            <a:t>benefits, risks and costs </a:t>
          </a:r>
          <a:r>
            <a:rPr lang="en-US" sz="1800" b="0" dirty="0" smtClean="0">
              <a:solidFill>
                <a:schemeClr val="tx2"/>
              </a:solidFill>
            </a:rPr>
            <a:t>associated with these actions </a:t>
          </a:r>
          <a:r>
            <a:rPr lang="en-US" sz="1800" b="0" dirty="0" smtClean="0">
              <a:solidFill>
                <a:srgbClr val="FF0000"/>
              </a:solidFill>
            </a:rPr>
            <a:t>- spatially</a:t>
          </a:r>
          <a:endParaRPr lang="en-GB" sz="1800" b="0" dirty="0">
            <a:solidFill>
              <a:srgbClr val="FF0000"/>
            </a:solidFill>
          </a:endParaRPr>
        </a:p>
      </dgm:t>
    </dgm:pt>
    <dgm:pt modelId="{8A3EF467-8917-4A01-B294-8CF61A0316EF}" type="parTrans" cxnId="{D85CD616-6FE2-4D26-9475-51B0690D67B8}">
      <dgm:prSet/>
      <dgm:spPr/>
      <dgm:t>
        <a:bodyPr/>
        <a:lstStyle/>
        <a:p>
          <a:endParaRPr lang="en-GB"/>
        </a:p>
      </dgm:t>
    </dgm:pt>
    <dgm:pt modelId="{E51336DC-E2CC-4498-8B62-E0EC9E610AB3}" type="sibTrans" cxnId="{D85CD616-6FE2-4D26-9475-51B0690D67B8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GB"/>
        </a:p>
      </dgm:t>
    </dgm:pt>
    <dgm:pt modelId="{6A9FB99C-783E-4BAE-BCDD-6757C21422BE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0" dirty="0" smtClean="0">
              <a:solidFill>
                <a:srgbClr val="FF0000"/>
              </a:solidFill>
            </a:rPr>
            <a:t>Identify </a:t>
          </a:r>
          <a:r>
            <a:rPr lang="en-US" sz="1800" b="1" dirty="0" smtClean="0">
              <a:solidFill>
                <a:srgbClr val="FF0000"/>
              </a:solidFill>
            </a:rPr>
            <a:t>possible priority areas </a:t>
          </a:r>
          <a:r>
            <a:rPr lang="en-US" sz="1800" b="0" dirty="0" smtClean="0">
              <a:solidFill>
                <a:srgbClr val="FF0000"/>
              </a:solidFill>
            </a:rPr>
            <a:t>for each REDD+ action</a:t>
          </a:r>
          <a:r>
            <a:rPr lang="en-US" sz="1800" b="0" dirty="0" smtClean="0">
              <a:solidFill>
                <a:schemeClr val="tx2"/>
              </a:solidFill>
            </a:rPr>
            <a:t> – refines scope</a:t>
          </a:r>
          <a:endParaRPr lang="en-GB" sz="1800" b="0" dirty="0">
            <a:solidFill>
              <a:schemeClr val="tx2"/>
            </a:solidFill>
          </a:endParaRPr>
        </a:p>
      </dgm:t>
    </dgm:pt>
    <dgm:pt modelId="{491E74AF-6047-42C3-9125-AA6254B9D724}" type="parTrans" cxnId="{F3718B3F-834F-4453-B24A-707CD59EE850}">
      <dgm:prSet/>
      <dgm:spPr/>
      <dgm:t>
        <a:bodyPr/>
        <a:lstStyle/>
        <a:p>
          <a:endParaRPr lang="en-GB"/>
        </a:p>
      </dgm:t>
    </dgm:pt>
    <dgm:pt modelId="{32BF9D34-A3E2-4370-8A74-794DBDDE6676}" type="sibTrans" cxnId="{F3718B3F-834F-4453-B24A-707CD59EE850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GB"/>
        </a:p>
      </dgm:t>
    </dgm:pt>
    <dgm:pt modelId="{34142584-BB45-49BE-ACCF-0BA5EA4ABA0B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GB" sz="1800" b="0" dirty="0" smtClean="0">
              <a:solidFill>
                <a:schemeClr val="tx2"/>
              </a:solidFill>
            </a:rPr>
            <a:t>Identify </a:t>
          </a:r>
          <a:r>
            <a:rPr lang="en-GB" sz="1800" b="1" dirty="0" smtClean="0">
              <a:solidFill>
                <a:schemeClr val="tx2"/>
              </a:solidFill>
            </a:rPr>
            <a:t>goals of REDD+</a:t>
          </a:r>
          <a:r>
            <a:rPr lang="en-GB" sz="1800" b="0" dirty="0" smtClean="0">
              <a:solidFill>
                <a:schemeClr val="tx2"/>
              </a:solidFill>
            </a:rPr>
            <a:t> for the country: what benefits is REDD+ expected to deliver?</a:t>
          </a:r>
          <a:endParaRPr lang="en-GB" sz="1800" b="0" dirty="0">
            <a:solidFill>
              <a:schemeClr val="tx2"/>
            </a:solidFill>
          </a:endParaRPr>
        </a:p>
      </dgm:t>
    </dgm:pt>
    <dgm:pt modelId="{27129DFC-0207-4765-BABE-2B4B19075BF2}" type="parTrans" cxnId="{1290D176-27E9-4273-BCE4-9FD530D6B4E0}">
      <dgm:prSet/>
      <dgm:spPr/>
      <dgm:t>
        <a:bodyPr/>
        <a:lstStyle/>
        <a:p>
          <a:endParaRPr lang="en-GB"/>
        </a:p>
      </dgm:t>
    </dgm:pt>
    <dgm:pt modelId="{1E888A11-732E-4600-AFDC-CF42E7385B39}" type="sibTrans" cxnId="{1290D176-27E9-4273-BCE4-9FD530D6B4E0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en-GB"/>
        </a:p>
      </dgm:t>
    </dgm:pt>
    <dgm:pt modelId="{F2AF97E6-EC40-4825-B958-E587796CB1BB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D30CB4B-D606-412D-872F-A951518D3E92}" type="parTrans" cxnId="{FDA303A3-DE04-4699-8727-CF8D593C11D8}">
      <dgm:prSet/>
      <dgm:spPr/>
      <dgm:t>
        <a:bodyPr/>
        <a:lstStyle/>
        <a:p>
          <a:endParaRPr lang="en-GB"/>
        </a:p>
      </dgm:t>
    </dgm:pt>
    <dgm:pt modelId="{9BEF50CF-1E80-456F-966E-8E1534885F85}" type="sibTrans" cxnId="{FDA303A3-DE04-4699-8727-CF8D593C11D8}">
      <dgm:prSet/>
      <dgm:spPr/>
      <dgm:t>
        <a:bodyPr/>
        <a:lstStyle/>
        <a:p>
          <a:endParaRPr lang="en-GB"/>
        </a:p>
      </dgm:t>
    </dgm:pt>
    <dgm:pt modelId="{7BF406B2-FEC9-415A-BEB1-0EEA22B820AD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229A693-C622-45D9-8283-B72DBB0AB2E9}" type="parTrans" cxnId="{F987F03B-999C-4C0C-BDA8-57A9F194CB48}">
      <dgm:prSet/>
      <dgm:spPr/>
      <dgm:t>
        <a:bodyPr/>
        <a:lstStyle/>
        <a:p>
          <a:endParaRPr lang="en-GB"/>
        </a:p>
      </dgm:t>
    </dgm:pt>
    <dgm:pt modelId="{12609F59-4F6D-42A4-88F6-405654ED3890}" type="sibTrans" cxnId="{F987F03B-999C-4C0C-BDA8-57A9F194CB48}">
      <dgm:prSet/>
      <dgm:spPr/>
      <dgm:t>
        <a:bodyPr/>
        <a:lstStyle/>
        <a:p>
          <a:endParaRPr lang="en-GB"/>
        </a:p>
      </dgm:t>
    </dgm:pt>
    <dgm:pt modelId="{8BDEB139-EE69-443A-AA02-BF75FAF6AEB8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7A6EB64C-D41B-4A0D-AFC5-3BC797557305}" type="parTrans" cxnId="{15FCA3BD-2E69-45BF-ABBB-00B3B00864A0}">
      <dgm:prSet/>
      <dgm:spPr/>
      <dgm:t>
        <a:bodyPr/>
        <a:lstStyle/>
        <a:p>
          <a:endParaRPr lang="en-GB"/>
        </a:p>
      </dgm:t>
    </dgm:pt>
    <dgm:pt modelId="{994783AE-1A47-4D77-8543-C8CBD4E360A3}" type="sibTrans" cxnId="{15FCA3BD-2E69-45BF-ABBB-00B3B00864A0}">
      <dgm:prSet/>
      <dgm:spPr/>
      <dgm:t>
        <a:bodyPr/>
        <a:lstStyle/>
        <a:p>
          <a:endParaRPr lang="en-GB"/>
        </a:p>
      </dgm:t>
    </dgm:pt>
    <dgm:pt modelId="{F6FAB4E3-9954-452F-9016-8AD1AA00EACD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734D4AA-3216-48BD-824C-1B73850A4168}" type="parTrans" cxnId="{1863B139-A3C6-4CAD-9B0E-A970FE15F5BF}">
      <dgm:prSet/>
      <dgm:spPr/>
      <dgm:t>
        <a:bodyPr/>
        <a:lstStyle/>
        <a:p>
          <a:endParaRPr lang="en-GB"/>
        </a:p>
      </dgm:t>
    </dgm:pt>
    <dgm:pt modelId="{D05216D9-C6BE-4255-9F9B-DCA78B074686}" type="sibTrans" cxnId="{1863B139-A3C6-4CAD-9B0E-A970FE15F5BF}">
      <dgm:prSet/>
      <dgm:spPr/>
      <dgm:t>
        <a:bodyPr/>
        <a:lstStyle/>
        <a:p>
          <a:endParaRPr lang="en-GB"/>
        </a:p>
      </dgm:t>
    </dgm:pt>
    <dgm:pt modelId="{B48B7C95-7B5A-4616-9ABF-36830096ADC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6F00F945-D286-4EA4-B489-89350DDABE4A}" type="parTrans" cxnId="{7222A5EB-CCF0-4359-ACA7-BF1797A324FD}">
      <dgm:prSet/>
      <dgm:spPr/>
      <dgm:t>
        <a:bodyPr/>
        <a:lstStyle/>
        <a:p>
          <a:endParaRPr lang="en-GB"/>
        </a:p>
      </dgm:t>
    </dgm:pt>
    <dgm:pt modelId="{8481696D-2914-4EC2-A35E-1C404BEC78D6}" type="sibTrans" cxnId="{7222A5EB-CCF0-4359-ACA7-BF1797A324FD}">
      <dgm:prSet/>
      <dgm:spPr/>
      <dgm:t>
        <a:bodyPr/>
        <a:lstStyle/>
        <a:p>
          <a:endParaRPr lang="en-GB"/>
        </a:p>
      </dgm:t>
    </dgm:pt>
    <dgm:pt modelId="{785446F0-4B57-4159-A357-A8646B508A77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7D62F386-BCA3-4D42-AF09-F4A1F81AEB21}" type="parTrans" cxnId="{B03F7389-3F7C-4AD6-92ED-75A1236CFA8D}">
      <dgm:prSet/>
      <dgm:spPr/>
      <dgm:t>
        <a:bodyPr/>
        <a:lstStyle/>
        <a:p>
          <a:endParaRPr lang="en-GB"/>
        </a:p>
      </dgm:t>
    </dgm:pt>
    <dgm:pt modelId="{B3287D63-3EE9-48CD-860E-01C0345F6CCC}" type="sibTrans" cxnId="{B03F7389-3F7C-4AD6-92ED-75A1236CFA8D}">
      <dgm:prSet/>
      <dgm:spPr/>
      <dgm:t>
        <a:bodyPr/>
        <a:lstStyle/>
        <a:p>
          <a:endParaRPr lang="en-GB"/>
        </a:p>
      </dgm:t>
    </dgm:pt>
    <dgm:pt modelId="{E2CE0CEC-246B-4869-800B-D1B3AEE85A75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C2FEDDAD-3147-4FFC-9B54-1B50C30E8E19}" type="parTrans" cxnId="{F95B8838-3719-4970-9816-234A0281434F}">
      <dgm:prSet/>
      <dgm:spPr/>
      <dgm:t>
        <a:bodyPr/>
        <a:lstStyle/>
        <a:p>
          <a:endParaRPr lang="en-GB"/>
        </a:p>
      </dgm:t>
    </dgm:pt>
    <dgm:pt modelId="{125FB979-7F07-4791-8FCF-707E6DB5EE2C}" type="sibTrans" cxnId="{F95B8838-3719-4970-9816-234A0281434F}">
      <dgm:prSet/>
      <dgm:spPr/>
      <dgm:t>
        <a:bodyPr/>
        <a:lstStyle/>
        <a:p>
          <a:endParaRPr lang="en-GB"/>
        </a:p>
      </dgm:t>
    </dgm:pt>
    <dgm:pt modelId="{51075CFC-42BA-421B-8735-0C3FE3602DAA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570DC276-9DA7-4AA0-87D4-894409A3184C}" type="parTrans" cxnId="{92CD5C0C-021F-4229-B988-2FB0F813CC18}">
      <dgm:prSet/>
      <dgm:spPr/>
      <dgm:t>
        <a:bodyPr/>
        <a:lstStyle/>
        <a:p>
          <a:endParaRPr lang="en-GB"/>
        </a:p>
      </dgm:t>
    </dgm:pt>
    <dgm:pt modelId="{2A93F759-4E50-4E34-B741-70F06402F282}" type="sibTrans" cxnId="{92CD5C0C-021F-4229-B988-2FB0F813CC18}">
      <dgm:prSet/>
      <dgm:spPr/>
      <dgm:t>
        <a:bodyPr/>
        <a:lstStyle/>
        <a:p>
          <a:endParaRPr lang="en-GB"/>
        </a:p>
      </dgm:t>
    </dgm:pt>
    <dgm:pt modelId="{5899CDF9-A173-4650-92B3-D92C34648019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C2E1049-6CD2-41DB-BD56-3B4F4955FDA0}" type="parTrans" cxnId="{40DE4503-E9E0-4530-9ED6-B8D118BD6947}">
      <dgm:prSet/>
      <dgm:spPr/>
      <dgm:t>
        <a:bodyPr/>
        <a:lstStyle/>
        <a:p>
          <a:endParaRPr lang="en-GB"/>
        </a:p>
      </dgm:t>
    </dgm:pt>
    <dgm:pt modelId="{B409872C-D6C5-49B6-BA93-230E2FD2227D}" type="sibTrans" cxnId="{40DE4503-E9E0-4530-9ED6-B8D118BD6947}">
      <dgm:prSet/>
      <dgm:spPr/>
      <dgm:t>
        <a:bodyPr/>
        <a:lstStyle/>
        <a:p>
          <a:endParaRPr lang="en-GB"/>
        </a:p>
      </dgm:t>
    </dgm:pt>
    <dgm:pt modelId="{50735846-B8D4-4400-89F6-9E1892F42C3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EA8DEC4E-C0B4-41F9-A493-44B71B9A74AF}" type="parTrans" cxnId="{0D855E57-783F-4D32-9E93-4A63A6E49B20}">
      <dgm:prSet/>
      <dgm:spPr/>
      <dgm:t>
        <a:bodyPr/>
        <a:lstStyle/>
        <a:p>
          <a:endParaRPr lang="en-GB"/>
        </a:p>
      </dgm:t>
    </dgm:pt>
    <dgm:pt modelId="{70B88D09-103F-4685-9733-892335C8A51D}" type="sibTrans" cxnId="{0D855E57-783F-4D32-9E93-4A63A6E49B20}">
      <dgm:prSet/>
      <dgm:spPr/>
      <dgm:t>
        <a:bodyPr/>
        <a:lstStyle/>
        <a:p>
          <a:endParaRPr lang="en-GB"/>
        </a:p>
      </dgm:t>
    </dgm:pt>
    <dgm:pt modelId="{90FFF596-93C8-463F-9CA3-2A93350BE354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E343E6C-5635-4D37-90A1-EF2F9F761512}" type="parTrans" cxnId="{F65A15E2-302C-48C8-8D9B-05202D427636}">
      <dgm:prSet/>
      <dgm:spPr/>
      <dgm:t>
        <a:bodyPr/>
        <a:lstStyle/>
        <a:p>
          <a:endParaRPr lang="en-GB"/>
        </a:p>
      </dgm:t>
    </dgm:pt>
    <dgm:pt modelId="{EDD5A808-1B32-4377-A370-32B724C9F1C6}" type="sibTrans" cxnId="{F65A15E2-302C-48C8-8D9B-05202D427636}">
      <dgm:prSet/>
      <dgm:spPr/>
      <dgm:t>
        <a:bodyPr/>
        <a:lstStyle/>
        <a:p>
          <a:endParaRPr lang="en-GB"/>
        </a:p>
      </dgm:t>
    </dgm:pt>
    <dgm:pt modelId="{0B4DB05C-19C2-4AE4-8E12-EFD6EE9B25D9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DD33241C-7855-42A8-84C1-E7056A712971}" type="parTrans" cxnId="{8E5E40A8-B201-4077-9889-176A6DD85E21}">
      <dgm:prSet/>
      <dgm:spPr/>
      <dgm:t>
        <a:bodyPr/>
        <a:lstStyle/>
        <a:p>
          <a:endParaRPr lang="en-GB"/>
        </a:p>
      </dgm:t>
    </dgm:pt>
    <dgm:pt modelId="{B2417A1F-46DA-4B72-A9CE-B0F0AC2F6BF1}" type="sibTrans" cxnId="{8E5E40A8-B201-4077-9889-176A6DD85E21}">
      <dgm:prSet/>
      <dgm:spPr/>
      <dgm:t>
        <a:bodyPr/>
        <a:lstStyle/>
        <a:p>
          <a:endParaRPr lang="en-GB"/>
        </a:p>
      </dgm:t>
    </dgm:pt>
    <dgm:pt modelId="{59C8D4C8-E5A6-43D4-9BE4-50447FC3A022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8BE0217-E772-4EDE-A223-46082D1921F1}" type="parTrans" cxnId="{1FBF22DC-73B7-4754-BB15-B02159426E6E}">
      <dgm:prSet/>
      <dgm:spPr/>
      <dgm:t>
        <a:bodyPr/>
        <a:lstStyle/>
        <a:p>
          <a:endParaRPr lang="en-GB"/>
        </a:p>
      </dgm:t>
    </dgm:pt>
    <dgm:pt modelId="{7AC01B64-0FD1-4D06-B67E-8B3931CCB98C}" type="sibTrans" cxnId="{1FBF22DC-73B7-4754-BB15-B02159426E6E}">
      <dgm:prSet/>
      <dgm:spPr/>
      <dgm:t>
        <a:bodyPr/>
        <a:lstStyle/>
        <a:p>
          <a:endParaRPr lang="en-GB"/>
        </a:p>
      </dgm:t>
    </dgm:pt>
    <dgm:pt modelId="{F47A3EBE-0B94-47EF-9EF7-2866BB2A3E34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6985992-7413-4F55-BD89-408BD4AB3D5C}" type="parTrans" cxnId="{91C94813-C822-481C-AE1B-E90778D5EF41}">
      <dgm:prSet/>
      <dgm:spPr/>
      <dgm:t>
        <a:bodyPr/>
        <a:lstStyle/>
        <a:p>
          <a:endParaRPr lang="en-GB"/>
        </a:p>
      </dgm:t>
    </dgm:pt>
    <dgm:pt modelId="{8E01AB28-51C6-4BB4-BBA3-FB91F26B22D6}" type="sibTrans" cxnId="{91C94813-C822-481C-AE1B-E90778D5EF41}">
      <dgm:prSet/>
      <dgm:spPr/>
      <dgm:t>
        <a:bodyPr/>
        <a:lstStyle/>
        <a:p>
          <a:endParaRPr lang="en-GB"/>
        </a:p>
      </dgm:t>
    </dgm:pt>
    <dgm:pt modelId="{9E50A730-E92D-462F-A0DF-74853DB4CA28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93F90513-1DA7-43D7-B7E0-6EF4E512D95B}" type="parTrans" cxnId="{2FD0B334-EE46-497C-97C5-80C5C9471678}">
      <dgm:prSet/>
      <dgm:spPr/>
      <dgm:t>
        <a:bodyPr/>
        <a:lstStyle/>
        <a:p>
          <a:endParaRPr lang="en-GB"/>
        </a:p>
      </dgm:t>
    </dgm:pt>
    <dgm:pt modelId="{A670598B-91E6-457A-A452-7DC3F2A654B9}" type="sibTrans" cxnId="{2FD0B334-EE46-497C-97C5-80C5C9471678}">
      <dgm:prSet/>
      <dgm:spPr/>
      <dgm:t>
        <a:bodyPr/>
        <a:lstStyle/>
        <a:p>
          <a:endParaRPr lang="en-GB"/>
        </a:p>
      </dgm:t>
    </dgm:pt>
    <dgm:pt modelId="{C83CE7C6-31C7-4DEC-BBE3-4440CE2869F0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0A0F5FF3-838F-4860-9205-3208FBD6ACD5}" type="parTrans" cxnId="{07D5FC8B-DD15-4C4A-8F46-0A656F873DDB}">
      <dgm:prSet/>
      <dgm:spPr/>
      <dgm:t>
        <a:bodyPr/>
        <a:lstStyle/>
        <a:p>
          <a:endParaRPr lang="en-GB"/>
        </a:p>
      </dgm:t>
    </dgm:pt>
    <dgm:pt modelId="{2D5F7F02-DCEC-4E6B-AB47-83C5C6617085}" type="sibTrans" cxnId="{07D5FC8B-DD15-4C4A-8F46-0A656F873DDB}">
      <dgm:prSet/>
      <dgm:spPr/>
      <dgm:t>
        <a:bodyPr/>
        <a:lstStyle/>
        <a:p>
          <a:endParaRPr lang="en-GB"/>
        </a:p>
      </dgm:t>
    </dgm:pt>
    <dgm:pt modelId="{7DC2530D-8F27-4855-ABE2-93A7A5A139CB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0359852C-83B3-4817-83B4-9290A8D05383}" type="parTrans" cxnId="{8DABF515-1460-4D67-B3CE-E8530BA7D385}">
      <dgm:prSet/>
      <dgm:spPr/>
      <dgm:t>
        <a:bodyPr/>
        <a:lstStyle/>
        <a:p>
          <a:endParaRPr lang="en-GB"/>
        </a:p>
      </dgm:t>
    </dgm:pt>
    <dgm:pt modelId="{F420BE62-08E3-461E-9214-9B5771646000}" type="sibTrans" cxnId="{8DABF515-1460-4D67-B3CE-E8530BA7D385}">
      <dgm:prSet/>
      <dgm:spPr/>
      <dgm:t>
        <a:bodyPr/>
        <a:lstStyle/>
        <a:p>
          <a:endParaRPr lang="en-GB"/>
        </a:p>
      </dgm:t>
    </dgm:pt>
    <dgm:pt modelId="{AD8F3D66-F51A-464C-935D-D08EA0551B75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894918F-F1F1-4579-BBF1-79C9AF5BE975}" type="parTrans" cxnId="{30038926-8604-4076-9E8D-B1F5A067E65C}">
      <dgm:prSet/>
      <dgm:spPr/>
      <dgm:t>
        <a:bodyPr/>
        <a:lstStyle/>
        <a:p>
          <a:endParaRPr lang="en-GB"/>
        </a:p>
      </dgm:t>
    </dgm:pt>
    <dgm:pt modelId="{27263FCD-0548-4A9A-9F05-F7D53499FC70}" type="sibTrans" cxnId="{30038926-8604-4076-9E8D-B1F5A067E65C}">
      <dgm:prSet/>
      <dgm:spPr/>
      <dgm:t>
        <a:bodyPr/>
        <a:lstStyle/>
        <a:p>
          <a:endParaRPr lang="en-GB"/>
        </a:p>
      </dgm:t>
    </dgm:pt>
    <dgm:pt modelId="{A105EA13-9A9A-4FA9-805F-E8BE248C91E6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B9D0A49A-8849-4A7B-B77D-24087F694152}" type="parTrans" cxnId="{2DDD6184-36A6-4994-822A-266951C1BAB6}">
      <dgm:prSet/>
      <dgm:spPr/>
      <dgm:t>
        <a:bodyPr/>
        <a:lstStyle/>
        <a:p>
          <a:endParaRPr lang="en-GB"/>
        </a:p>
      </dgm:t>
    </dgm:pt>
    <dgm:pt modelId="{A2E15F60-0461-48DA-BC2E-DC6153AFE799}" type="sibTrans" cxnId="{2DDD6184-36A6-4994-822A-266951C1BAB6}">
      <dgm:prSet/>
      <dgm:spPr/>
      <dgm:t>
        <a:bodyPr/>
        <a:lstStyle/>
        <a:p>
          <a:endParaRPr lang="en-GB"/>
        </a:p>
      </dgm:t>
    </dgm:pt>
    <dgm:pt modelId="{04AA8625-CF98-4249-968C-2F02C009F9B7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7F3B19E-5FD8-4CA9-A8B8-70F734C6F40F}" type="parTrans" cxnId="{A56BBEF6-7430-4AD8-ABFE-886D054B1DFA}">
      <dgm:prSet/>
      <dgm:spPr/>
      <dgm:t>
        <a:bodyPr/>
        <a:lstStyle/>
        <a:p>
          <a:endParaRPr lang="en-GB"/>
        </a:p>
      </dgm:t>
    </dgm:pt>
    <dgm:pt modelId="{929877AC-37D3-42FC-B3F6-97ACE42CE252}" type="sibTrans" cxnId="{A56BBEF6-7430-4AD8-ABFE-886D054B1DFA}">
      <dgm:prSet/>
      <dgm:spPr/>
      <dgm:t>
        <a:bodyPr/>
        <a:lstStyle/>
        <a:p>
          <a:endParaRPr lang="en-GB"/>
        </a:p>
      </dgm:t>
    </dgm:pt>
    <dgm:pt modelId="{4F5D660D-8AB8-43C5-B5E8-8BF0570C3346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5B2FB72D-46BB-454C-9801-8D2389345E5B}" type="parTrans" cxnId="{C0998F88-9FCA-4B4B-8ADC-9F7796F6784F}">
      <dgm:prSet/>
      <dgm:spPr/>
      <dgm:t>
        <a:bodyPr/>
        <a:lstStyle/>
        <a:p>
          <a:endParaRPr lang="en-GB"/>
        </a:p>
      </dgm:t>
    </dgm:pt>
    <dgm:pt modelId="{E0E1003D-4C42-4D00-8410-E3655F72E267}" type="sibTrans" cxnId="{C0998F88-9FCA-4B4B-8ADC-9F7796F6784F}">
      <dgm:prSet/>
      <dgm:spPr/>
      <dgm:t>
        <a:bodyPr/>
        <a:lstStyle/>
        <a:p>
          <a:endParaRPr lang="en-GB"/>
        </a:p>
      </dgm:t>
    </dgm:pt>
    <dgm:pt modelId="{03FA5C2F-7AE2-4EA5-8893-C8482BE749A0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06730124-3ECB-4565-B37A-C34B62B1EFF3}" type="parTrans" cxnId="{198E7EA6-849E-4BA7-9C5A-0BC69ED49683}">
      <dgm:prSet/>
      <dgm:spPr/>
      <dgm:t>
        <a:bodyPr/>
        <a:lstStyle/>
        <a:p>
          <a:endParaRPr lang="en-GB"/>
        </a:p>
      </dgm:t>
    </dgm:pt>
    <dgm:pt modelId="{02D7765F-B0BC-4BF0-9B11-795DF96257FC}" type="sibTrans" cxnId="{198E7EA6-849E-4BA7-9C5A-0BC69ED49683}">
      <dgm:prSet/>
      <dgm:spPr/>
      <dgm:t>
        <a:bodyPr/>
        <a:lstStyle/>
        <a:p>
          <a:endParaRPr lang="en-GB"/>
        </a:p>
      </dgm:t>
    </dgm:pt>
    <dgm:pt modelId="{F19B2A8E-9413-4CB5-AE11-231F283C8F7C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9F93063F-DFFF-47BD-902D-B645E09387D8}" type="parTrans" cxnId="{9851E109-79AF-4559-87F6-C18A2C1E6113}">
      <dgm:prSet/>
      <dgm:spPr/>
      <dgm:t>
        <a:bodyPr/>
        <a:lstStyle/>
        <a:p>
          <a:endParaRPr lang="en-GB"/>
        </a:p>
      </dgm:t>
    </dgm:pt>
    <dgm:pt modelId="{8482F881-8808-4739-902D-0E2CBB17B3F3}" type="sibTrans" cxnId="{9851E109-79AF-4559-87F6-C18A2C1E6113}">
      <dgm:prSet/>
      <dgm:spPr/>
      <dgm:t>
        <a:bodyPr/>
        <a:lstStyle/>
        <a:p>
          <a:endParaRPr lang="en-GB"/>
        </a:p>
      </dgm:t>
    </dgm:pt>
    <dgm:pt modelId="{9467DE9C-7815-43D9-8A7A-05C93D2BBFBF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DA74825-75BB-4563-A84D-C514AE7BF720}" type="parTrans" cxnId="{47054424-8DB8-40D1-BD43-246D2D61508A}">
      <dgm:prSet/>
      <dgm:spPr/>
      <dgm:t>
        <a:bodyPr/>
        <a:lstStyle/>
        <a:p>
          <a:endParaRPr lang="en-GB"/>
        </a:p>
      </dgm:t>
    </dgm:pt>
    <dgm:pt modelId="{641E7F2A-C40D-401C-92F2-898979556A3A}" type="sibTrans" cxnId="{47054424-8DB8-40D1-BD43-246D2D61508A}">
      <dgm:prSet/>
      <dgm:spPr/>
      <dgm:t>
        <a:bodyPr/>
        <a:lstStyle/>
        <a:p>
          <a:endParaRPr lang="en-GB"/>
        </a:p>
      </dgm:t>
    </dgm:pt>
    <dgm:pt modelId="{1D9232AA-93EF-47B8-A5F0-0AAD1F13DF26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600C4933-23DC-4F18-AA78-78BCCA86F7E2}" type="parTrans" cxnId="{8D622434-0EF6-484F-A337-CAF9217F53CF}">
      <dgm:prSet/>
      <dgm:spPr/>
      <dgm:t>
        <a:bodyPr/>
        <a:lstStyle/>
        <a:p>
          <a:endParaRPr lang="en-GB"/>
        </a:p>
      </dgm:t>
    </dgm:pt>
    <dgm:pt modelId="{8D6F53A2-2C0F-4DA7-999D-FD0D79CB1004}" type="sibTrans" cxnId="{8D622434-0EF6-484F-A337-CAF9217F53CF}">
      <dgm:prSet/>
      <dgm:spPr/>
      <dgm:t>
        <a:bodyPr/>
        <a:lstStyle/>
        <a:p>
          <a:endParaRPr lang="en-GB"/>
        </a:p>
      </dgm:t>
    </dgm:pt>
    <dgm:pt modelId="{5F43924D-E3ED-4C1A-A059-6E29643C7821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894AA88F-B61F-441F-A109-5D892E25BFE5}" type="parTrans" cxnId="{D00D9345-2685-4002-A489-B61124889071}">
      <dgm:prSet/>
      <dgm:spPr/>
      <dgm:t>
        <a:bodyPr/>
        <a:lstStyle/>
        <a:p>
          <a:endParaRPr lang="en-GB"/>
        </a:p>
      </dgm:t>
    </dgm:pt>
    <dgm:pt modelId="{8A4E0F3C-ED9D-4F3A-BBFF-D8ECE85A5265}" type="sibTrans" cxnId="{D00D9345-2685-4002-A489-B61124889071}">
      <dgm:prSet/>
      <dgm:spPr/>
      <dgm:t>
        <a:bodyPr/>
        <a:lstStyle/>
        <a:p>
          <a:endParaRPr lang="en-GB"/>
        </a:p>
      </dgm:t>
    </dgm:pt>
    <dgm:pt modelId="{9D7B4D69-ABA5-415B-97AB-6D9F67BBA22B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E6FCEAF-501F-4C68-9D51-F36587257557}" type="parTrans" cxnId="{C9F959BA-810E-4302-B5FC-932BE2ECD037}">
      <dgm:prSet/>
      <dgm:spPr/>
      <dgm:t>
        <a:bodyPr/>
        <a:lstStyle/>
        <a:p>
          <a:endParaRPr lang="en-GB"/>
        </a:p>
      </dgm:t>
    </dgm:pt>
    <dgm:pt modelId="{3E9E1590-F6BA-4DDF-B31A-5C34A58AC5E3}" type="sibTrans" cxnId="{C9F959BA-810E-4302-B5FC-932BE2ECD037}">
      <dgm:prSet/>
      <dgm:spPr/>
      <dgm:t>
        <a:bodyPr/>
        <a:lstStyle/>
        <a:p>
          <a:endParaRPr lang="en-GB"/>
        </a:p>
      </dgm:t>
    </dgm:pt>
    <dgm:pt modelId="{AB88BD19-0DBD-46CE-B4CD-700FFAEDBED3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F08275D7-87A2-47B2-8C3C-3861930B3FD1}" type="parTrans" cxnId="{B928D265-2A1E-456D-942F-863656B7FE68}">
      <dgm:prSet/>
      <dgm:spPr/>
      <dgm:t>
        <a:bodyPr/>
        <a:lstStyle/>
        <a:p>
          <a:endParaRPr lang="en-GB"/>
        </a:p>
      </dgm:t>
    </dgm:pt>
    <dgm:pt modelId="{75EA25EE-358D-4285-90BD-6633BA1FA088}" type="sibTrans" cxnId="{B928D265-2A1E-456D-942F-863656B7FE68}">
      <dgm:prSet/>
      <dgm:spPr/>
      <dgm:t>
        <a:bodyPr/>
        <a:lstStyle/>
        <a:p>
          <a:endParaRPr lang="en-GB"/>
        </a:p>
      </dgm:t>
    </dgm:pt>
    <dgm:pt modelId="{581DFBE9-4D7B-4B58-AE77-FC1089F906A2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AAD273CD-8538-44E0-9E7F-0A42757FD27A}" type="parTrans" cxnId="{3DF72633-8C32-4812-BFFD-F574746E433B}">
      <dgm:prSet/>
      <dgm:spPr/>
      <dgm:t>
        <a:bodyPr/>
        <a:lstStyle/>
        <a:p>
          <a:endParaRPr lang="en-GB"/>
        </a:p>
      </dgm:t>
    </dgm:pt>
    <dgm:pt modelId="{FFB13810-E169-4CF8-9002-A2F8DFE8970F}" type="sibTrans" cxnId="{3DF72633-8C32-4812-BFFD-F574746E433B}">
      <dgm:prSet/>
      <dgm:spPr/>
      <dgm:t>
        <a:bodyPr/>
        <a:lstStyle/>
        <a:p>
          <a:endParaRPr lang="en-GB"/>
        </a:p>
      </dgm:t>
    </dgm:pt>
    <dgm:pt modelId="{70BD5A58-C11F-4EA9-B721-E6FDEC55C243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15C72E3E-215F-479C-A970-E73606E6A6EA}" type="parTrans" cxnId="{88C1BC38-3D08-4D95-A9C7-1382C85E100E}">
      <dgm:prSet/>
      <dgm:spPr/>
      <dgm:t>
        <a:bodyPr/>
        <a:lstStyle/>
        <a:p>
          <a:endParaRPr lang="en-GB"/>
        </a:p>
      </dgm:t>
    </dgm:pt>
    <dgm:pt modelId="{D0617813-E7F4-4A4E-803D-E7F420D046ED}" type="sibTrans" cxnId="{88C1BC38-3D08-4D95-A9C7-1382C85E100E}">
      <dgm:prSet/>
      <dgm:spPr/>
      <dgm:t>
        <a:bodyPr/>
        <a:lstStyle/>
        <a:p>
          <a:endParaRPr lang="en-GB"/>
        </a:p>
      </dgm:t>
    </dgm:pt>
    <dgm:pt modelId="{658D5083-41A8-4916-899A-8F80FC6BD25E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41D5B19F-E69F-4899-98F8-A8150774BB44}" type="parTrans" cxnId="{61DBC82A-7602-4B02-921E-1D30B1AC28ED}">
      <dgm:prSet/>
      <dgm:spPr/>
      <dgm:t>
        <a:bodyPr/>
        <a:lstStyle/>
        <a:p>
          <a:endParaRPr lang="en-GB"/>
        </a:p>
      </dgm:t>
    </dgm:pt>
    <dgm:pt modelId="{D64646C4-223C-4A4F-B6D3-56758DE962F3}" type="sibTrans" cxnId="{61DBC82A-7602-4B02-921E-1D30B1AC28ED}">
      <dgm:prSet/>
      <dgm:spPr/>
      <dgm:t>
        <a:bodyPr/>
        <a:lstStyle/>
        <a:p>
          <a:endParaRPr lang="en-GB"/>
        </a:p>
      </dgm:t>
    </dgm:pt>
    <dgm:pt modelId="{BFA38C26-80D0-4FA7-950A-E37535D45D5E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6CE4F0E5-B455-4C5A-B739-4DB360128C7E}" type="parTrans" cxnId="{2EB6016B-1E12-4CE4-8F2A-1F145C5E3DBC}">
      <dgm:prSet/>
      <dgm:spPr/>
      <dgm:t>
        <a:bodyPr/>
        <a:lstStyle/>
        <a:p>
          <a:endParaRPr lang="en-GB"/>
        </a:p>
      </dgm:t>
    </dgm:pt>
    <dgm:pt modelId="{8118A413-9D86-46F8-8EA1-8AA9F8333EC4}" type="sibTrans" cxnId="{2EB6016B-1E12-4CE4-8F2A-1F145C5E3DBC}">
      <dgm:prSet/>
      <dgm:spPr/>
      <dgm:t>
        <a:bodyPr/>
        <a:lstStyle/>
        <a:p>
          <a:endParaRPr lang="en-GB"/>
        </a:p>
      </dgm:t>
    </dgm:pt>
    <dgm:pt modelId="{52058E2C-BBB2-49F7-8934-2D6739372509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912ACBE3-DC8A-4C96-921F-A2B9511D80BB}" type="parTrans" cxnId="{DC5311B2-F3A2-4723-963F-E4B1CD9EAD68}">
      <dgm:prSet/>
      <dgm:spPr/>
      <dgm:t>
        <a:bodyPr/>
        <a:lstStyle/>
        <a:p>
          <a:endParaRPr lang="en-GB"/>
        </a:p>
      </dgm:t>
    </dgm:pt>
    <dgm:pt modelId="{8772223C-1604-474B-97E4-B7CE70BDC1F1}" type="sibTrans" cxnId="{DC5311B2-F3A2-4723-963F-E4B1CD9EAD68}">
      <dgm:prSet/>
      <dgm:spPr/>
      <dgm:t>
        <a:bodyPr/>
        <a:lstStyle/>
        <a:p>
          <a:endParaRPr lang="en-GB"/>
        </a:p>
      </dgm:t>
    </dgm:pt>
    <dgm:pt modelId="{6CE35BF9-DC3F-4C9F-80BD-C07BBD5273E2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2DE95689-DAF8-4986-9BC1-D422D15B92DB}" type="parTrans" cxnId="{2655D4BC-9947-4568-8B40-5EBEC4BDEBCA}">
      <dgm:prSet/>
      <dgm:spPr/>
      <dgm:t>
        <a:bodyPr/>
        <a:lstStyle/>
        <a:p>
          <a:endParaRPr lang="en-GB"/>
        </a:p>
      </dgm:t>
    </dgm:pt>
    <dgm:pt modelId="{B6029590-EE48-41EF-90F9-D1146BB426FB}" type="sibTrans" cxnId="{2655D4BC-9947-4568-8B40-5EBEC4BDEBCA}">
      <dgm:prSet/>
      <dgm:spPr/>
      <dgm:t>
        <a:bodyPr/>
        <a:lstStyle/>
        <a:p>
          <a:endParaRPr lang="en-GB"/>
        </a:p>
      </dgm:t>
    </dgm:pt>
    <dgm:pt modelId="{90E1A0B1-D0F2-459C-8D49-BEDF9C93D1BB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GB" dirty="0"/>
        </a:p>
      </dgm:t>
    </dgm:pt>
    <dgm:pt modelId="{0C90CDEE-7141-4E77-A577-86D0EE9456E6}" type="parTrans" cxnId="{9B080573-6B7D-4DC0-892E-BF46C0517C7A}">
      <dgm:prSet/>
      <dgm:spPr/>
      <dgm:t>
        <a:bodyPr/>
        <a:lstStyle/>
        <a:p>
          <a:endParaRPr lang="en-GB"/>
        </a:p>
      </dgm:t>
    </dgm:pt>
    <dgm:pt modelId="{E808675A-D004-444F-86E3-237D39B7CF2E}" type="sibTrans" cxnId="{9B080573-6B7D-4DC0-892E-BF46C0517C7A}">
      <dgm:prSet/>
      <dgm:spPr/>
      <dgm:t>
        <a:bodyPr/>
        <a:lstStyle/>
        <a:p>
          <a:endParaRPr lang="en-GB"/>
        </a:p>
      </dgm:t>
    </dgm:pt>
    <dgm:pt modelId="{7FA18731-10C9-4CB3-BE3C-D849158D523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Design the implementation </a:t>
          </a:r>
          <a:r>
            <a:rPr lang="en-US" sz="1800" b="0" dirty="0" smtClean="0">
              <a:solidFill>
                <a:schemeClr val="tx2"/>
              </a:solidFill>
            </a:rPr>
            <a:t>of actions to promote benefits and minimize risks</a:t>
          </a:r>
          <a:endParaRPr lang="en-GB" sz="1800" b="0" dirty="0">
            <a:solidFill>
              <a:schemeClr val="tx2"/>
            </a:solidFill>
          </a:endParaRPr>
        </a:p>
      </dgm:t>
    </dgm:pt>
    <dgm:pt modelId="{98E56CCA-18EF-4F42-B58F-0F918C1DF120}" type="sibTrans" cxnId="{7461BDE7-396F-4CC3-8A43-03F96C1E0DCB}">
      <dgm:prSet/>
      <dgm:spPr/>
      <dgm:t>
        <a:bodyPr/>
        <a:lstStyle/>
        <a:p>
          <a:endParaRPr lang="en-GB"/>
        </a:p>
      </dgm:t>
    </dgm:pt>
    <dgm:pt modelId="{C4694F0A-8D18-41E7-941E-1BC7724F0527}" type="parTrans" cxnId="{7461BDE7-396F-4CC3-8A43-03F96C1E0DCB}">
      <dgm:prSet/>
      <dgm:spPr/>
      <dgm:t>
        <a:bodyPr/>
        <a:lstStyle/>
        <a:p>
          <a:endParaRPr lang="en-GB"/>
        </a:p>
      </dgm:t>
    </dgm:pt>
    <dgm:pt modelId="{A8A8C7B8-C579-41BE-A713-468850656A39}" type="pres">
      <dgm:prSet presAssocID="{6A1F5ED8-7C43-481C-94D9-9DC0EEE081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C2E8A5-4482-462E-85B3-DF8D3ABB112D}" type="pres">
      <dgm:prSet presAssocID="{6A1F5ED8-7C43-481C-94D9-9DC0EEE0813D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BE766D28-5D38-4EBB-A1FC-8A54549EC581}" type="pres">
      <dgm:prSet presAssocID="{6A1F5ED8-7C43-481C-94D9-9DC0EEE0813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4D581-268F-428B-B129-09239161FFDD}" type="pres">
      <dgm:prSet presAssocID="{6A1F5ED8-7C43-481C-94D9-9DC0EEE0813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C11C47-D609-4EE4-9FAD-48611D576DF7}" type="pres">
      <dgm:prSet presAssocID="{6A1F5ED8-7C43-481C-94D9-9DC0EEE0813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559835-A60C-4F84-BCE9-B6AD3372003E}" type="pres">
      <dgm:prSet presAssocID="{6A1F5ED8-7C43-481C-94D9-9DC0EEE0813D}" presName="FiveNodes_4" presStyleLbl="node1" presStyleIdx="3" presStyleCnt="5" custLinFactNeighborY="-1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005402-0363-4DFC-A860-18B029F0EA85}" type="pres">
      <dgm:prSet presAssocID="{6A1F5ED8-7C43-481C-94D9-9DC0EEE0813D}" presName="FiveNodes_5" presStyleLbl="node1" presStyleIdx="4" presStyleCnt="5" custLinFactNeighborY="88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8C05FA-2169-4D27-96FC-6942505BA64B}" type="pres">
      <dgm:prSet presAssocID="{6A1F5ED8-7C43-481C-94D9-9DC0EEE0813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2FA4FC-3277-4F82-8741-96BFFDAD8DB9}" type="pres">
      <dgm:prSet presAssocID="{6A1F5ED8-7C43-481C-94D9-9DC0EEE0813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A835B2-BA48-43B3-8468-1C2C3314F008}" type="pres">
      <dgm:prSet presAssocID="{6A1F5ED8-7C43-481C-94D9-9DC0EEE0813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02A2D6-C32C-47CD-B8FB-18BF2C2BCECC}" type="pres">
      <dgm:prSet presAssocID="{6A1F5ED8-7C43-481C-94D9-9DC0EEE0813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97E561-069E-4C14-8EAE-C387FB1C2639}" type="pres">
      <dgm:prSet presAssocID="{6A1F5ED8-7C43-481C-94D9-9DC0EEE0813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037FCA-D0C7-45B7-8717-326582367CF6}" type="pres">
      <dgm:prSet presAssocID="{6A1F5ED8-7C43-481C-94D9-9DC0EEE0813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515A2-CB66-417D-ADAB-E14ADCAEAF19}" type="pres">
      <dgm:prSet presAssocID="{6A1F5ED8-7C43-481C-94D9-9DC0EEE0813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CA57D8-0EF3-43B3-9956-AA917DCCD8F3}" type="pres">
      <dgm:prSet presAssocID="{6A1F5ED8-7C43-481C-94D9-9DC0EEE0813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9CD174-5F0D-4FF6-8935-5FE328351C30}" type="pres">
      <dgm:prSet presAssocID="{6A1F5ED8-7C43-481C-94D9-9DC0EEE0813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F72633-8C32-4812-BFFD-F574746E433B}" srcId="{6A1F5ED8-7C43-481C-94D9-9DC0EEE0813D}" destId="{581DFBE9-4D7B-4B58-AE77-FC1089F906A2}" srcOrd="33" destOrd="0" parTransId="{AAD273CD-8538-44E0-9E7F-0A42757FD27A}" sibTransId="{FFB13810-E169-4CF8-9002-A2F8DFE8970F}"/>
    <dgm:cxn modelId="{B03F7389-3F7C-4AD6-92ED-75A1236CFA8D}" srcId="{6A1F5ED8-7C43-481C-94D9-9DC0EEE0813D}" destId="{785446F0-4B57-4159-A357-A8646B508A77}" srcOrd="10" destOrd="0" parTransId="{7D62F386-BCA3-4D42-AF09-F4A1F81AEB21}" sibTransId="{B3287D63-3EE9-48CD-860E-01C0345F6CCC}"/>
    <dgm:cxn modelId="{1290D176-27E9-4273-BCE4-9FD530D6B4E0}" srcId="{6A1F5ED8-7C43-481C-94D9-9DC0EEE0813D}" destId="{34142584-BB45-49BE-ACCF-0BA5EA4ABA0B}" srcOrd="0" destOrd="0" parTransId="{27129DFC-0207-4765-BABE-2B4B19075BF2}" sibTransId="{1E888A11-732E-4600-AFDC-CF42E7385B39}"/>
    <dgm:cxn modelId="{DC5311B2-F3A2-4723-963F-E4B1CD9EAD68}" srcId="{6A1F5ED8-7C43-481C-94D9-9DC0EEE0813D}" destId="{52058E2C-BBB2-49F7-8934-2D6739372509}" srcOrd="37" destOrd="0" parTransId="{912ACBE3-DC8A-4C96-921F-A2B9511D80BB}" sibTransId="{8772223C-1604-474B-97E4-B7CE70BDC1F1}"/>
    <dgm:cxn modelId="{135E516A-5800-4B44-BCB9-C30B734DFDDB}" type="presOf" srcId="{34142584-BB45-49BE-ACCF-0BA5EA4ABA0B}" destId="{D997E561-069E-4C14-8EAE-C387FB1C2639}" srcOrd="1" destOrd="0" presId="urn:microsoft.com/office/officeart/2005/8/layout/vProcess5"/>
    <dgm:cxn modelId="{E9CD299F-EABE-42F7-86F0-D95D9F7E2E79}" type="presOf" srcId="{B3356F60-A8CA-47F6-ACDA-BE059093B124}" destId="{E3B515A2-CB66-417D-ADAB-E14ADCAEAF19}" srcOrd="1" destOrd="0" presId="urn:microsoft.com/office/officeart/2005/8/layout/vProcess5"/>
    <dgm:cxn modelId="{198E7EA6-849E-4BA7-9C5A-0BC69ED49683}" srcId="{6A1F5ED8-7C43-481C-94D9-9DC0EEE0813D}" destId="{03FA5C2F-7AE2-4EA5-8893-C8482BE749A0}" srcOrd="26" destOrd="0" parTransId="{06730124-3ECB-4565-B37A-C34B62B1EFF3}" sibTransId="{02D7765F-B0BC-4BF0-9B11-795DF96257FC}"/>
    <dgm:cxn modelId="{1FBF22DC-73B7-4754-BB15-B02159426E6E}" srcId="{6A1F5ED8-7C43-481C-94D9-9DC0EEE0813D}" destId="{59C8D4C8-E5A6-43D4-9BE4-50447FC3A022}" srcOrd="17" destOrd="0" parTransId="{F8BE0217-E772-4EDE-A223-46082D1921F1}" sibTransId="{7AC01B64-0FD1-4D06-B67E-8B3931CCB98C}"/>
    <dgm:cxn modelId="{8DABF515-1460-4D67-B3CE-E8530BA7D385}" srcId="{6A1F5ED8-7C43-481C-94D9-9DC0EEE0813D}" destId="{7DC2530D-8F27-4855-ABE2-93A7A5A139CB}" srcOrd="21" destOrd="0" parTransId="{0359852C-83B3-4817-83B4-9290A8D05383}" sibTransId="{F420BE62-08E3-461E-9214-9B5771646000}"/>
    <dgm:cxn modelId="{8E5E40A8-B201-4077-9889-176A6DD85E21}" srcId="{6A1F5ED8-7C43-481C-94D9-9DC0EEE0813D}" destId="{0B4DB05C-19C2-4AE4-8E12-EFD6EE9B25D9}" srcOrd="16" destOrd="0" parTransId="{DD33241C-7855-42A8-84C1-E7056A712971}" sibTransId="{B2417A1F-46DA-4B72-A9CE-B0F0AC2F6BF1}"/>
    <dgm:cxn modelId="{FE79EAC8-8DDE-464D-8049-1CA6CF2034F3}" type="presOf" srcId="{8AEEFD87-AD44-4F2F-B8ED-CFC3E4FBCB96}" destId="{11037FCA-D0C7-45B7-8717-326582367CF6}" srcOrd="1" destOrd="0" presId="urn:microsoft.com/office/officeart/2005/8/layout/vProcess5"/>
    <dgm:cxn modelId="{15FCA3BD-2E69-45BF-ABBB-00B3B00864A0}" srcId="{6A1F5ED8-7C43-481C-94D9-9DC0EEE0813D}" destId="{8BDEB139-EE69-443A-AA02-BF75FAF6AEB8}" srcOrd="7" destOrd="0" parTransId="{7A6EB64C-D41B-4A0D-AFC5-3BC797557305}" sibTransId="{994783AE-1A47-4D77-8543-C8CBD4E360A3}"/>
    <dgm:cxn modelId="{B8072A0B-6161-4E63-A9F9-1F194A5E7B2E}" type="presOf" srcId="{8AEEFD87-AD44-4F2F-B8ED-CFC3E4FBCB96}" destId="{7FE4D581-268F-428B-B129-09239161FFDD}" srcOrd="0" destOrd="0" presId="urn:microsoft.com/office/officeart/2005/8/layout/vProcess5"/>
    <dgm:cxn modelId="{61DBC82A-7602-4B02-921E-1D30B1AC28ED}" srcId="{6A1F5ED8-7C43-481C-94D9-9DC0EEE0813D}" destId="{658D5083-41A8-4916-899A-8F80FC6BD25E}" srcOrd="35" destOrd="0" parTransId="{41D5B19F-E69F-4899-98F8-A8150774BB44}" sibTransId="{D64646C4-223C-4A4F-B6D3-56758DE962F3}"/>
    <dgm:cxn modelId="{7C3EC281-A0DD-44A0-BCDF-474F604946A7}" type="presOf" srcId="{6A1F5ED8-7C43-481C-94D9-9DC0EEE0813D}" destId="{A8A8C7B8-C579-41BE-A713-468850656A39}" srcOrd="0" destOrd="0" presId="urn:microsoft.com/office/officeart/2005/8/layout/vProcess5"/>
    <dgm:cxn modelId="{C9F959BA-810E-4302-B5FC-932BE2ECD037}" srcId="{6A1F5ED8-7C43-481C-94D9-9DC0EEE0813D}" destId="{9D7B4D69-ABA5-415B-97AB-6D9F67BBA22B}" srcOrd="31" destOrd="0" parTransId="{4E6FCEAF-501F-4C68-9D51-F36587257557}" sibTransId="{3E9E1590-F6BA-4DDF-B31A-5C34A58AC5E3}"/>
    <dgm:cxn modelId="{D85CD616-6FE2-4D26-9475-51B0690D67B8}" srcId="{6A1F5ED8-7C43-481C-94D9-9DC0EEE0813D}" destId="{B3356F60-A8CA-47F6-ACDA-BE059093B124}" srcOrd="2" destOrd="0" parTransId="{8A3EF467-8917-4A01-B294-8CF61A0316EF}" sibTransId="{E51336DC-E2CC-4498-8B62-E0EC9E610AB3}"/>
    <dgm:cxn modelId="{07D5FC8B-DD15-4C4A-8F46-0A656F873DDB}" srcId="{6A1F5ED8-7C43-481C-94D9-9DC0EEE0813D}" destId="{C83CE7C6-31C7-4DEC-BBE3-4440CE2869F0}" srcOrd="20" destOrd="0" parTransId="{0A0F5FF3-838F-4860-9205-3208FBD6ACD5}" sibTransId="{2D5F7F02-DCEC-4E6B-AB47-83C5C6617085}"/>
    <dgm:cxn modelId="{F987F03B-999C-4C0C-BDA8-57A9F194CB48}" srcId="{6A1F5ED8-7C43-481C-94D9-9DC0EEE0813D}" destId="{7BF406B2-FEC9-415A-BEB1-0EEA22B820AD}" srcOrd="6" destOrd="0" parTransId="{F229A693-C622-45D9-8283-B72DBB0AB2E9}" sibTransId="{12609F59-4F6D-42A4-88F6-405654ED3890}"/>
    <dgm:cxn modelId="{2FD0B334-EE46-497C-97C5-80C5C9471678}" srcId="{6A1F5ED8-7C43-481C-94D9-9DC0EEE0813D}" destId="{9E50A730-E92D-462F-A0DF-74853DB4CA28}" srcOrd="19" destOrd="0" parTransId="{93F90513-1DA7-43D7-B7E0-6EF4E512D95B}" sibTransId="{A670598B-91E6-457A-A452-7DC3F2A654B9}"/>
    <dgm:cxn modelId="{C60E5641-599C-4821-822C-629818ED4845}" type="presOf" srcId="{1E888A11-732E-4600-AFDC-CF42E7385B39}" destId="{FD8C05FA-2169-4D27-96FC-6942505BA64B}" srcOrd="0" destOrd="0" presId="urn:microsoft.com/office/officeart/2005/8/layout/vProcess5"/>
    <dgm:cxn modelId="{F3718B3F-834F-4453-B24A-707CD59EE850}" srcId="{6A1F5ED8-7C43-481C-94D9-9DC0EEE0813D}" destId="{6A9FB99C-783E-4BAE-BCDD-6757C21422BE}" srcOrd="3" destOrd="0" parTransId="{491E74AF-6047-42C3-9125-AA6254B9D724}" sibTransId="{32BF9D34-A3E2-4370-8A74-794DBDDE6676}"/>
    <dgm:cxn modelId="{ACBB5C59-039C-4B55-8A42-BC9E9C5EFD54}" type="presOf" srcId="{34142584-BB45-49BE-ACCF-0BA5EA4ABA0B}" destId="{BE766D28-5D38-4EBB-A1FC-8A54549EC581}" srcOrd="0" destOrd="0" presId="urn:microsoft.com/office/officeart/2005/8/layout/vProcess5"/>
    <dgm:cxn modelId="{2EB6016B-1E12-4CE4-8F2A-1F145C5E3DBC}" srcId="{6A1F5ED8-7C43-481C-94D9-9DC0EEE0813D}" destId="{BFA38C26-80D0-4FA7-950A-E37535D45D5E}" srcOrd="36" destOrd="0" parTransId="{6CE4F0E5-B455-4C5A-B739-4DB360128C7E}" sibTransId="{8118A413-9D86-46F8-8EA1-8AA9F8333EC4}"/>
    <dgm:cxn modelId="{DA168963-37E4-40E4-840E-E983694603E4}" type="presOf" srcId="{6A9FB99C-783E-4BAE-BCDD-6757C21422BE}" destId="{78559835-A60C-4F84-BCE9-B6AD3372003E}" srcOrd="0" destOrd="0" presId="urn:microsoft.com/office/officeart/2005/8/layout/vProcess5"/>
    <dgm:cxn modelId="{0D855E57-783F-4D32-9E93-4A63A6E49B20}" srcId="{6A1F5ED8-7C43-481C-94D9-9DC0EEE0813D}" destId="{50735846-B8D4-4400-89F6-9E1892F42C3C}" srcOrd="14" destOrd="0" parTransId="{EA8DEC4E-C0B4-41F9-A493-44B71B9A74AF}" sibTransId="{70B88D09-103F-4685-9733-892335C8A51D}"/>
    <dgm:cxn modelId="{2F846AE5-79D8-484F-A7F5-4C46FB1CEC0F}" type="presOf" srcId="{7FA18731-10C9-4CB3-BE3C-D849158D5237}" destId="{699CD174-5F0D-4FF6-8935-5FE328351C30}" srcOrd="1" destOrd="0" presId="urn:microsoft.com/office/officeart/2005/8/layout/vProcess5"/>
    <dgm:cxn modelId="{F95B8838-3719-4970-9816-234A0281434F}" srcId="{6A1F5ED8-7C43-481C-94D9-9DC0EEE0813D}" destId="{E2CE0CEC-246B-4869-800B-D1B3AEE85A75}" srcOrd="11" destOrd="0" parTransId="{C2FEDDAD-3147-4FFC-9B54-1B50C30E8E19}" sibTransId="{125FB979-7F07-4791-8FCF-707E6DB5EE2C}"/>
    <dgm:cxn modelId="{B928D265-2A1E-456D-942F-863656B7FE68}" srcId="{6A1F5ED8-7C43-481C-94D9-9DC0EEE0813D}" destId="{AB88BD19-0DBD-46CE-B4CD-700FFAEDBED3}" srcOrd="32" destOrd="0" parTransId="{F08275D7-87A2-47B2-8C3C-3861930B3FD1}" sibTransId="{75EA25EE-358D-4285-90BD-6633BA1FA088}"/>
    <dgm:cxn modelId="{9F382E17-2935-4138-ACEE-9B982E5709A5}" type="presOf" srcId="{34A4F79D-1093-4E77-8B80-5E23FD5E12A2}" destId="{F92FA4FC-3277-4F82-8741-96BFFDAD8DB9}" srcOrd="0" destOrd="0" presId="urn:microsoft.com/office/officeart/2005/8/layout/vProcess5"/>
    <dgm:cxn modelId="{D00D9345-2685-4002-A489-B61124889071}" srcId="{6A1F5ED8-7C43-481C-94D9-9DC0EEE0813D}" destId="{5F43924D-E3ED-4C1A-A059-6E29643C7821}" srcOrd="30" destOrd="0" parTransId="{894AA88F-B61F-441F-A109-5D892E25BFE5}" sibTransId="{8A4E0F3C-ED9D-4F3A-BBFF-D8ECE85A5265}"/>
    <dgm:cxn modelId="{40DE4503-E9E0-4530-9ED6-B8D118BD6947}" srcId="{6A1F5ED8-7C43-481C-94D9-9DC0EEE0813D}" destId="{5899CDF9-A173-4650-92B3-D92C34648019}" srcOrd="13" destOrd="0" parTransId="{4C2E1049-6CD2-41DB-BD56-3B4F4955FDA0}" sibTransId="{B409872C-D6C5-49B6-BA93-230E2FD2227D}"/>
    <dgm:cxn modelId="{49EB3085-CC9D-4BD2-B334-B7F191F6B49A}" type="presOf" srcId="{7FA18731-10C9-4CB3-BE3C-D849158D5237}" destId="{37005402-0363-4DFC-A860-18B029F0EA85}" srcOrd="0" destOrd="0" presId="urn:microsoft.com/office/officeart/2005/8/layout/vProcess5"/>
    <dgm:cxn modelId="{1F03DBAC-3D5E-4642-A752-4C2C2D5C94F0}" type="presOf" srcId="{B3356F60-A8CA-47F6-ACDA-BE059093B124}" destId="{FBC11C47-D609-4EE4-9FAD-48611D576DF7}" srcOrd="0" destOrd="0" presId="urn:microsoft.com/office/officeart/2005/8/layout/vProcess5"/>
    <dgm:cxn modelId="{6DCA995C-38CD-4B94-BE70-3741953C9F5B}" type="presOf" srcId="{6A9FB99C-783E-4BAE-BCDD-6757C21422BE}" destId="{98CA57D8-0EF3-43B3-9956-AA917DCCD8F3}" srcOrd="1" destOrd="0" presId="urn:microsoft.com/office/officeart/2005/8/layout/vProcess5"/>
    <dgm:cxn modelId="{7461BDE7-396F-4CC3-8A43-03F96C1E0DCB}" srcId="{6A1F5ED8-7C43-481C-94D9-9DC0EEE0813D}" destId="{7FA18731-10C9-4CB3-BE3C-D849158D5237}" srcOrd="4" destOrd="0" parTransId="{C4694F0A-8D18-41E7-941E-1BC7724F0527}" sibTransId="{98E56CCA-18EF-4F42-B58F-0F918C1DF120}"/>
    <dgm:cxn modelId="{9B080573-6B7D-4DC0-892E-BF46C0517C7A}" srcId="{6A1F5ED8-7C43-481C-94D9-9DC0EEE0813D}" destId="{90E1A0B1-D0F2-459C-8D49-BEDF9C93D1BB}" srcOrd="39" destOrd="0" parTransId="{0C90CDEE-7141-4E77-A577-86D0EE9456E6}" sibTransId="{E808675A-D004-444F-86E3-237D39B7CF2E}"/>
    <dgm:cxn modelId="{83C9A365-F216-42FE-B42E-765D5E15D514}" type="presOf" srcId="{E51336DC-E2CC-4498-8B62-E0EC9E610AB3}" destId="{D3A835B2-BA48-43B3-8468-1C2C3314F008}" srcOrd="0" destOrd="0" presId="urn:microsoft.com/office/officeart/2005/8/layout/vProcess5"/>
    <dgm:cxn modelId="{F65A15E2-302C-48C8-8D9B-05202D427636}" srcId="{6A1F5ED8-7C43-481C-94D9-9DC0EEE0813D}" destId="{90FFF596-93C8-463F-9CA3-2A93350BE354}" srcOrd="15" destOrd="0" parTransId="{4E343E6C-5635-4D37-90A1-EF2F9F761512}" sibTransId="{EDD5A808-1B32-4377-A370-32B724C9F1C6}"/>
    <dgm:cxn modelId="{2655D4BC-9947-4568-8B40-5EBEC4BDEBCA}" srcId="{6A1F5ED8-7C43-481C-94D9-9DC0EEE0813D}" destId="{6CE35BF9-DC3F-4C9F-80BD-C07BBD5273E2}" srcOrd="38" destOrd="0" parTransId="{2DE95689-DAF8-4986-9BC1-D422D15B92DB}" sibTransId="{B6029590-EE48-41EF-90F9-D1146BB426FB}"/>
    <dgm:cxn modelId="{FDA303A3-DE04-4699-8727-CF8D593C11D8}" srcId="{6A1F5ED8-7C43-481C-94D9-9DC0EEE0813D}" destId="{F2AF97E6-EC40-4825-B958-E587796CB1BB}" srcOrd="5" destOrd="0" parTransId="{4D30CB4B-D606-412D-872F-A951518D3E92}" sibTransId="{9BEF50CF-1E80-456F-966E-8E1534885F85}"/>
    <dgm:cxn modelId="{2DDD6184-36A6-4994-822A-266951C1BAB6}" srcId="{6A1F5ED8-7C43-481C-94D9-9DC0EEE0813D}" destId="{A105EA13-9A9A-4FA9-805F-E8BE248C91E6}" srcOrd="23" destOrd="0" parTransId="{B9D0A49A-8849-4A7B-B77D-24087F694152}" sibTransId="{A2E15F60-0461-48DA-BC2E-DC6153AFE799}"/>
    <dgm:cxn modelId="{DBE6B63F-CC7F-490E-84E3-0E7F96E9752E}" type="presOf" srcId="{32BF9D34-A3E2-4370-8A74-794DBDDE6676}" destId="{B602A2D6-C32C-47CD-B8FB-18BF2C2BCECC}" srcOrd="0" destOrd="0" presId="urn:microsoft.com/office/officeart/2005/8/layout/vProcess5"/>
    <dgm:cxn modelId="{1863B139-A3C6-4CAD-9B0E-A970FE15F5BF}" srcId="{6A1F5ED8-7C43-481C-94D9-9DC0EEE0813D}" destId="{F6FAB4E3-9954-452F-9016-8AD1AA00EACD}" srcOrd="8" destOrd="0" parTransId="{4734D4AA-3216-48BD-824C-1B73850A4168}" sibTransId="{D05216D9-C6BE-4255-9F9B-DCA78B074686}"/>
    <dgm:cxn modelId="{7222A5EB-CCF0-4359-ACA7-BF1797A324FD}" srcId="{6A1F5ED8-7C43-481C-94D9-9DC0EEE0813D}" destId="{B48B7C95-7B5A-4616-9ABF-36830096ADCC}" srcOrd="9" destOrd="0" parTransId="{6F00F945-D286-4EA4-B489-89350DDABE4A}" sibTransId="{8481696D-2914-4EC2-A35E-1C404BEC78D6}"/>
    <dgm:cxn modelId="{91C94813-C822-481C-AE1B-E90778D5EF41}" srcId="{6A1F5ED8-7C43-481C-94D9-9DC0EEE0813D}" destId="{F47A3EBE-0B94-47EF-9EF7-2866BB2A3E34}" srcOrd="18" destOrd="0" parTransId="{46985992-7413-4F55-BD89-408BD4AB3D5C}" sibTransId="{8E01AB28-51C6-4BB4-BBA3-FB91F26B22D6}"/>
    <dgm:cxn modelId="{92CD5C0C-021F-4229-B988-2FB0F813CC18}" srcId="{6A1F5ED8-7C43-481C-94D9-9DC0EEE0813D}" destId="{51075CFC-42BA-421B-8735-0C3FE3602DAA}" srcOrd="12" destOrd="0" parTransId="{570DC276-9DA7-4AA0-87D4-894409A3184C}" sibTransId="{2A93F759-4E50-4E34-B741-70F06402F282}"/>
    <dgm:cxn modelId="{C0998F88-9FCA-4B4B-8ADC-9F7796F6784F}" srcId="{6A1F5ED8-7C43-481C-94D9-9DC0EEE0813D}" destId="{4F5D660D-8AB8-43C5-B5E8-8BF0570C3346}" srcOrd="25" destOrd="0" parTransId="{5B2FB72D-46BB-454C-9801-8D2389345E5B}" sibTransId="{E0E1003D-4C42-4D00-8410-E3655F72E267}"/>
    <dgm:cxn modelId="{A56BBEF6-7430-4AD8-ABFE-886D054B1DFA}" srcId="{6A1F5ED8-7C43-481C-94D9-9DC0EEE0813D}" destId="{04AA8625-CF98-4249-968C-2F02C009F9B7}" srcOrd="24" destOrd="0" parTransId="{F7F3B19E-5FD8-4CA9-A8B8-70F734C6F40F}" sibTransId="{929877AC-37D3-42FC-B3F6-97ACE42CE252}"/>
    <dgm:cxn modelId="{30038926-8604-4076-9E8D-B1F5A067E65C}" srcId="{6A1F5ED8-7C43-481C-94D9-9DC0EEE0813D}" destId="{AD8F3D66-F51A-464C-935D-D08EA0551B75}" srcOrd="22" destOrd="0" parTransId="{F894918F-F1F1-4579-BBF1-79C9AF5BE975}" sibTransId="{27263FCD-0548-4A9A-9F05-F7D53499FC70}"/>
    <dgm:cxn modelId="{8D622434-0EF6-484F-A337-CAF9217F53CF}" srcId="{6A1F5ED8-7C43-481C-94D9-9DC0EEE0813D}" destId="{1D9232AA-93EF-47B8-A5F0-0AAD1F13DF26}" srcOrd="29" destOrd="0" parTransId="{600C4933-23DC-4F18-AA78-78BCCA86F7E2}" sibTransId="{8D6F53A2-2C0F-4DA7-999D-FD0D79CB1004}"/>
    <dgm:cxn modelId="{88C1BC38-3D08-4D95-A9C7-1382C85E100E}" srcId="{6A1F5ED8-7C43-481C-94D9-9DC0EEE0813D}" destId="{70BD5A58-C11F-4EA9-B721-E6FDEC55C243}" srcOrd="34" destOrd="0" parTransId="{15C72E3E-215F-479C-A970-E73606E6A6EA}" sibTransId="{D0617813-E7F4-4A4E-803D-E7F420D046ED}"/>
    <dgm:cxn modelId="{47054424-8DB8-40D1-BD43-246D2D61508A}" srcId="{6A1F5ED8-7C43-481C-94D9-9DC0EEE0813D}" destId="{9467DE9C-7815-43D9-8A7A-05C93D2BBFBF}" srcOrd="28" destOrd="0" parTransId="{FDA74825-75BB-4563-A84D-C514AE7BF720}" sibTransId="{641E7F2A-C40D-401C-92F2-898979556A3A}"/>
    <dgm:cxn modelId="{9851E109-79AF-4559-87F6-C18A2C1E6113}" srcId="{6A1F5ED8-7C43-481C-94D9-9DC0EEE0813D}" destId="{F19B2A8E-9413-4CB5-AE11-231F283C8F7C}" srcOrd="27" destOrd="0" parTransId="{9F93063F-DFFF-47BD-902D-B645E09387D8}" sibTransId="{8482F881-8808-4739-902D-0E2CBB17B3F3}"/>
    <dgm:cxn modelId="{D55B0A06-BE8F-41CB-9529-8E3DC0B745BB}" srcId="{6A1F5ED8-7C43-481C-94D9-9DC0EEE0813D}" destId="{8AEEFD87-AD44-4F2F-B8ED-CFC3E4FBCB96}" srcOrd="1" destOrd="0" parTransId="{CE600B38-E8C5-495C-99C0-E53F46681E44}" sibTransId="{34A4F79D-1093-4E77-8B80-5E23FD5E12A2}"/>
    <dgm:cxn modelId="{34C51706-22C7-4143-9996-01975F359F62}" type="presParOf" srcId="{A8A8C7B8-C579-41BE-A713-468850656A39}" destId="{D0C2E8A5-4482-462E-85B3-DF8D3ABB112D}" srcOrd="0" destOrd="0" presId="urn:microsoft.com/office/officeart/2005/8/layout/vProcess5"/>
    <dgm:cxn modelId="{9FD005EE-CE0B-49BA-9F5E-7459CE384055}" type="presParOf" srcId="{A8A8C7B8-C579-41BE-A713-468850656A39}" destId="{BE766D28-5D38-4EBB-A1FC-8A54549EC581}" srcOrd="1" destOrd="0" presId="urn:microsoft.com/office/officeart/2005/8/layout/vProcess5"/>
    <dgm:cxn modelId="{335BF16D-F7DF-4E53-8385-CB50BFACC469}" type="presParOf" srcId="{A8A8C7B8-C579-41BE-A713-468850656A39}" destId="{7FE4D581-268F-428B-B129-09239161FFDD}" srcOrd="2" destOrd="0" presId="urn:microsoft.com/office/officeart/2005/8/layout/vProcess5"/>
    <dgm:cxn modelId="{5C6103C3-7035-4FC8-841D-5BB5D63004D5}" type="presParOf" srcId="{A8A8C7B8-C579-41BE-A713-468850656A39}" destId="{FBC11C47-D609-4EE4-9FAD-48611D576DF7}" srcOrd="3" destOrd="0" presId="urn:microsoft.com/office/officeart/2005/8/layout/vProcess5"/>
    <dgm:cxn modelId="{89B30D1C-66E9-46C7-B093-720E30F65280}" type="presParOf" srcId="{A8A8C7B8-C579-41BE-A713-468850656A39}" destId="{78559835-A60C-4F84-BCE9-B6AD3372003E}" srcOrd="4" destOrd="0" presId="urn:microsoft.com/office/officeart/2005/8/layout/vProcess5"/>
    <dgm:cxn modelId="{A706861C-EAC7-409B-898A-6B9B6371BE0A}" type="presParOf" srcId="{A8A8C7B8-C579-41BE-A713-468850656A39}" destId="{37005402-0363-4DFC-A860-18B029F0EA85}" srcOrd="5" destOrd="0" presId="urn:microsoft.com/office/officeart/2005/8/layout/vProcess5"/>
    <dgm:cxn modelId="{4D7E2F85-EE06-4046-973E-E9B03C3CF928}" type="presParOf" srcId="{A8A8C7B8-C579-41BE-A713-468850656A39}" destId="{FD8C05FA-2169-4D27-96FC-6942505BA64B}" srcOrd="6" destOrd="0" presId="urn:microsoft.com/office/officeart/2005/8/layout/vProcess5"/>
    <dgm:cxn modelId="{49A04C2D-C470-4A35-A9B4-DB3A937F5EE7}" type="presParOf" srcId="{A8A8C7B8-C579-41BE-A713-468850656A39}" destId="{F92FA4FC-3277-4F82-8741-96BFFDAD8DB9}" srcOrd="7" destOrd="0" presId="urn:microsoft.com/office/officeart/2005/8/layout/vProcess5"/>
    <dgm:cxn modelId="{BA85CA20-B7A2-4DBD-A1B8-DB360259F319}" type="presParOf" srcId="{A8A8C7B8-C579-41BE-A713-468850656A39}" destId="{D3A835B2-BA48-43B3-8468-1C2C3314F008}" srcOrd="8" destOrd="0" presId="urn:microsoft.com/office/officeart/2005/8/layout/vProcess5"/>
    <dgm:cxn modelId="{D30E46F5-6AD6-4510-B099-F7CDED7D985C}" type="presParOf" srcId="{A8A8C7B8-C579-41BE-A713-468850656A39}" destId="{B602A2D6-C32C-47CD-B8FB-18BF2C2BCECC}" srcOrd="9" destOrd="0" presId="urn:microsoft.com/office/officeart/2005/8/layout/vProcess5"/>
    <dgm:cxn modelId="{17E1AE58-A9CB-4F73-BD2E-BE6A066B5C94}" type="presParOf" srcId="{A8A8C7B8-C579-41BE-A713-468850656A39}" destId="{D997E561-069E-4C14-8EAE-C387FB1C2639}" srcOrd="10" destOrd="0" presId="urn:microsoft.com/office/officeart/2005/8/layout/vProcess5"/>
    <dgm:cxn modelId="{757DE52C-B2EA-4B07-9CC8-C04694F01C4A}" type="presParOf" srcId="{A8A8C7B8-C579-41BE-A713-468850656A39}" destId="{11037FCA-D0C7-45B7-8717-326582367CF6}" srcOrd="11" destOrd="0" presId="urn:microsoft.com/office/officeart/2005/8/layout/vProcess5"/>
    <dgm:cxn modelId="{A84A523F-7926-4886-A9DC-927E4760FC1D}" type="presParOf" srcId="{A8A8C7B8-C579-41BE-A713-468850656A39}" destId="{E3B515A2-CB66-417D-ADAB-E14ADCAEAF19}" srcOrd="12" destOrd="0" presId="urn:microsoft.com/office/officeart/2005/8/layout/vProcess5"/>
    <dgm:cxn modelId="{678B02A0-196F-4690-8558-21527D24F08D}" type="presParOf" srcId="{A8A8C7B8-C579-41BE-A713-468850656A39}" destId="{98CA57D8-0EF3-43B3-9956-AA917DCCD8F3}" srcOrd="13" destOrd="0" presId="urn:microsoft.com/office/officeart/2005/8/layout/vProcess5"/>
    <dgm:cxn modelId="{5D62F4CF-1D0C-4951-B6CA-7511C5373114}" type="presParOf" srcId="{A8A8C7B8-C579-41BE-A713-468850656A39}" destId="{699CD174-5F0D-4FF6-8935-5FE328351C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66D28-5D38-4EBB-A1FC-8A54549EC581}">
      <dsp:nvSpPr>
        <dsp:cNvPr id="0" name=""/>
        <dsp:cNvSpPr/>
      </dsp:nvSpPr>
      <dsp:spPr>
        <a:xfrm>
          <a:off x="0" y="0"/>
          <a:ext cx="5378277" cy="851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tx2"/>
              </a:solidFill>
            </a:rPr>
            <a:t>Identify </a:t>
          </a:r>
          <a:r>
            <a:rPr lang="en-GB" sz="1800" b="1" kern="1200" dirty="0" smtClean="0">
              <a:solidFill>
                <a:schemeClr val="tx2"/>
              </a:solidFill>
            </a:rPr>
            <a:t>goals of REDD+</a:t>
          </a:r>
          <a:r>
            <a:rPr lang="en-GB" sz="1800" b="0" kern="1200" dirty="0" smtClean="0">
              <a:solidFill>
                <a:schemeClr val="tx2"/>
              </a:solidFill>
            </a:rPr>
            <a:t> for the country: what benefits is REDD+ expected to deliver?</a:t>
          </a:r>
          <a:endParaRPr lang="en-GB" sz="1800" b="0" kern="1200" dirty="0">
            <a:solidFill>
              <a:schemeClr val="tx2"/>
            </a:solidFill>
          </a:endParaRPr>
        </a:p>
      </dsp:txBody>
      <dsp:txXfrm>
        <a:off x="24937" y="24937"/>
        <a:ext cx="4359933" cy="801528"/>
      </dsp:txXfrm>
    </dsp:sp>
    <dsp:sp modelId="{7FE4D581-268F-428B-B129-09239161FFDD}">
      <dsp:nvSpPr>
        <dsp:cNvPr id="0" name=""/>
        <dsp:cNvSpPr/>
      </dsp:nvSpPr>
      <dsp:spPr>
        <a:xfrm>
          <a:off x="401624" y="969652"/>
          <a:ext cx="5378277" cy="851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Identify </a:t>
          </a:r>
          <a:r>
            <a:rPr lang="en-US" sz="1800" b="1" kern="1200" dirty="0">
              <a:solidFill>
                <a:schemeClr val="tx2"/>
              </a:solidFill>
            </a:rPr>
            <a:t>REDD+ </a:t>
          </a:r>
          <a:r>
            <a:rPr lang="en-US" sz="1800" b="1" kern="1200" dirty="0" smtClean="0">
              <a:solidFill>
                <a:schemeClr val="tx2"/>
              </a:solidFill>
            </a:rPr>
            <a:t>actions</a:t>
          </a:r>
          <a:r>
            <a:rPr lang="en-US" sz="1800" b="0" kern="1200" dirty="0" smtClean="0">
              <a:solidFill>
                <a:schemeClr val="tx2"/>
              </a:solidFill>
            </a:rPr>
            <a:t> (PAMs) that can achieve those goals by tackling drivers</a:t>
          </a:r>
          <a:endParaRPr lang="en-GB" sz="1800" b="0" kern="1200" dirty="0">
            <a:solidFill>
              <a:schemeClr val="tx2"/>
            </a:solidFill>
          </a:endParaRPr>
        </a:p>
      </dsp:txBody>
      <dsp:txXfrm>
        <a:off x="426561" y="994589"/>
        <a:ext cx="4373367" cy="801528"/>
      </dsp:txXfrm>
    </dsp:sp>
    <dsp:sp modelId="{FBC11C47-D609-4EE4-9FAD-48611D576DF7}">
      <dsp:nvSpPr>
        <dsp:cNvPr id="0" name=""/>
        <dsp:cNvSpPr/>
      </dsp:nvSpPr>
      <dsp:spPr>
        <a:xfrm>
          <a:off x="803249" y="1939304"/>
          <a:ext cx="5378277" cy="851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2"/>
              </a:solidFill>
            </a:rPr>
            <a:t>Identify </a:t>
          </a:r>
          <a:r>
            <a:rPr lang="en-US" sz="1800" b="0" kern="1200" dirty="0">
              <a:solidFill>
                <a:schemeClr val="tx2"/>
              </a:solidFill>
            </a:rPr>
            <a:t>the </a:t>
          </a:r>
          <a:r>
            <a:rPr lang="en-US" sz="1800" b="1" kern="1200" dirty="0">
              <a:solidFill>
                <a:schemeClr val="tx2"/>
              </a:solidFill>
            </a:rPr>
            <a:t>potential </a:t>
          </a:r>
          <a:r>
            <a:rPr lang="en-US" sz="1800" b="1" kern="1200" dirty="0" smtClean="0">
              <a:solidFill>
                <a:schemeClr val="tx2"/>
              </a:solidFill>
            </a:rPr>
            <a:t>benefits, risks and costs </a:t>
          </a:r>
          <a:r>
            <a:rPr lang="en-US" sz="1800" b="0" kern="1200" dirty="0" smtClean="0">
              <a:solidFill>
                <a:schemeClr val="tx2"/>
              </a:solidFill>
            </a:rPr>
            <a:t>associated with these actions </a:t>
          </a:r>
          <a:r>
            <a:rPr lang="en-US" sz="1800" b="0" kern="1200" dirty="0" smtClean="0">
              <a:solidFill>
                <a:srgbClr val="FF0000"/>
              </a:solidFill>
            </a:rPr>
            <a:t>- spatially</a:t>
          </a:r>
          <a:endParaRPr lang="en-GB" sz="1800" b="0" kern="1200" dirty="0">
            <a:solidFill>
              <a:srgbClr val="FF0000"/>
            </a:solidFill>
          </a:endParaRPr>
        </a:p>
      </dsp:txBody>
      <dsp:txXfrm>
        <a:off x="828186" y="1964241"/>
        <a:ext cx="4373367" cy="801528"/>
      </dsp:txXfrm>
    </dsp:sp>
    <dsp:sp modelId="{78559835-A60C-4F84-BCE9-B6AD3372003E}">
      <dsp:nvSpPr>
        <dsp:cNvPr id="0" name=""/>
        <dsp:cNvSpPr/>
      </dsp:nvSpPr>
      <dsp:spPr>
        <a:xfrm>
          <a:off x="1204873" y="2900307"/>
          <a:ext cx="5378277" cy="851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rgbClr val="FF0000"/>
              </a:solidFill>
            </a:rPr>
            <a:t>Identify </a:t>
          </a:r>
          <a:r>
            <a:rPr lang="en-US" sz="1800" b="1" kern="1200" dirty="0" smtClean="0">
              <a:solidFill>
                <a:srgbClr val="FF0000"/>
              </a:solidFill>
            </a:rPr>
            <a:t>possible priority areas </a:t>
          </a:r>
          <a:r>
            <a:rPr lang="en-US" sz="1800" b="0" kern="1200" dirty="0" smtClean="0">
              <a:solidFill>
                <a:srgbClr val="FF0000"/>
              </a:solidFill>
            </a:rPr>
            <a:t>for each REDD+ action</a:t>
          </a:r>
          <a:r>
            <a:rPr lang="en-US" sz="1800" b="0" kern="1200" dirty="0" smtClean="0">
              <a:solidFill>
                <a:schemeClr val="tx2"/>
              </a:solidFill>
            </a:rPr>
            <a:t> – refines scope</a:t>
          </a:r>
          <a:endParaRPr lang="en-GB" sz="1800" b="0" kern="1200" dirty="0">
            <a:solidFill>
              <a:schemeClr val="tx2"/>
            </a:solidFill>
          </a:endParaRPr>
        </a:p>
      </dsp:txBody>
      <dsp:txXfrm>
        <a:off x="1229810" y="2925244"/>
        <a:ext cx="4373367" cy="801528"/>
      </dsp:txXfrm>
    </dsp:sp>
    <dsp:sp modelId="{37005402-0363-4DFC-A860-18B029F0EA85}">
      <dsp:nvSpPr>
        <dsp:cNvPr id="0" name=""/>
        <dsp:cNvSpPr/>
      </dsp:nvSpPr>
      <dsp:spPr>
        <a:xfrm>
          <a:off x="1606498" y="3878609"/>
          <a:ext cx="5378277" cy="851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Design the implementation </a:t>
          </a:r>
          <a:r>
            <a:rPr lang="en-US" sz="1800" b="0" kern="1200" dirty="0" smtClean="0">
              <a:solidFill>
                <a:schemeClr val="tx2"/>
              </a:solidFill>
            </a:rPr>
            <a:t>of actions to promote benefits and minimize risks</a:t>
          </a:r>
          <a:endParaRPr lang="en-GB" sz="1800" b="0" kern="1200" dirty="0">
            <a:solidFill>
              <a:schemeClr val="tx2"/>
            </a:solidFill>
          </a:endParaRPr>
        </a:p>
      </dsp:txBody>
      <dsp:txXfrm>
        <a:off x="1631435" y="3903546"/>
        <a:ext cx="4373367" cy="801528"/>
      </dsp:txXfrm>
    </dsp:sp>
    <dsp:sp modelId="{FD8C05FA-2169-4D27-96FC-6942505BA64B}">
      <dsp:nvSpPr>
        <dsp:cNvPr id="0" name=""/>
        <dsp:cNvSpPr/>
      </dsp:nvSpPr>
      <dsp:spPr>
        <a:xfrm>
          <a:off x="4824866" y="621996"/>
          <a:ext cx="553411" cy="55341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4949383" y="621996"/>
        <a:ext cx="304377" cy="416442"/>
      </dsp:txXfrm>
    </dsp:sp>
    <dsp:sp modelId="{F92FA4FC-3277-4F82-8741-96BFFDAD8DB9}">
      <dsp:nvSpPr>
        <dsp:cNvPr id="0" name=""/>
        <dsp:cNvSpPr/>
      </dsp:nvSpPr>
      <dsp:spPr>
        <a:xfrm>
          <a:off x="5226490" y="1591649"/>
          <a:ext cx="553411" cy="55341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5351007" y="1591649"/>
        <a:ext cx="304377" cy="416442"/>
      </dsp:txXfrm>
    </dsp:sp>
    <dsp:sp modelId="{D3A835B2-BA48-43B3-8468-1C2C3314F008}">
      <dsp:nvSpPr>
        <dsp:cNvPr id="0" name=""/>
        <dsp:cNvSpPr/>
      </dsp:nvSpPr>
      <dsp:spPr>
        <a:xfrm>
          <a:off x="5628115" y="2547111"/>
          <a:ext cx="553411" cy="55341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5752632" y="2547111"/>
        <a:ext cx="304377" cy="416442"/>
      </dsp:txXfrm>
    </dsp:sp>
    <dsp:sp modelId="{B602A2D6-C32C-47CD-B8FB-18BF2C2BCECC}">
      <dsp:nvSpPr>
        <dsp:cNvPr id="0" name=""/>
        <dsp:cNvSpPr/>
      </dsp:nvSpPr>
      <dsp:spPr>
        <a:xfrm>
          <a:off x="6029739" y="3526223"/>
          <a:ext cx="553411" cy="553411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6154256" y="3526223"/>
        <a:ext cx="304377" cy="41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CDD194-09AC-4D4D-96FC-063424221EFB}" type="datetimeFigureOut">
              <a:rPr lang="fr-FR"/>
              <a:pPr>
                <a:defRPr/>
              </a:pPr>
              <a:t>06/12/2015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30C0B97-8318-4079-B4FA-894840FBF9F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7888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BF0C15-0290-4F6B-80E2-08835F52C03C}" type="slidenum">
              <a:rPr lang="fr-FR" altLang="en-US">
                <a:latin typeface="Calibri" panose="020F0502020204030204" pitchFamily="34" charset="0"/>
              </a:rPr>
              <a:pPr eaLnBrk="1" hangingPunct="1"/>
              <a:t>1</a:t>
            </a:fld>
            <a:endParaRPr lang="fr-F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9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9232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E2C8-8E15-4CBB-944D-EB07A09F6A2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60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814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163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E2C8-8E15-4CBB-944D-EB07A09F6A2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3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6598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82184-CE10-475C-9254-AAA7CC87CA04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9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C0B97-8318-4079-B4FA-894840FBF9F6}" type="slidenum">
              <a:rPr lang="fr-FR" altLang="en-US" smtClean="0"/>
              <a:pPr/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0985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DE65-9565-477B-A90E-207979E5DFA4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04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52EFC-052B-46F0-B1B6-57CA7A289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62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AB59-DA8A-4DBF-857B-65A4A6593A49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D2828-7927-45F1-B915-27B016DA7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46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C070-E3E1-4E49-9A1D-6A459A7C5A59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F1756-3CD1-4005-BDD1-1B95C4C2D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89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9DD1-D1E2-402F-9D2F-A6FB5A084917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A98E-8691-493E-9DCF-3C7F82BD5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17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D381EA-810A-4388-BA3D-97A5C385BF62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6D8C155-0E89-4555-92FD-B0C0DF7A1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43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B95B71-F0EB-4D9A-B7C9-00D0FE6F1355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194F23B-47E6-45D3-ABCD-E96BA7A26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1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2EAF9C-DD73-4EF2-ABE0-6ABCE338D4D8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7F21B86-7F69-4E24-87A7-63B2B832E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495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C043B6-2FDA-4FE3-88AF-F97D11F7FE26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0CAD660-13B6-4603-A962-88A54DE94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3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0E4C33-3953-4986-BB45-028D1FC0293A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8CDC078-D5B3-4EDD-BFC7-18E48E94F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517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9FC5EB-3A1E-44F7-A0D4-CDDE72C2EAD9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92D7686-F7A3-480B-9955-EBA918032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635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177772-C2E5-4BBE-BBC8-8158D9F869FF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20371D-4180-4264-A7FB-8C3A90905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4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3E3CA2-79F0-42DB-91AD-42C82F40BF79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BA791C8-65BB-42E7-A119-7BEF10339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0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100A-D4E9-4474-8246-EEE454E7EF68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83E62-F2E4-45A2-B066-6AD7BF6C8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99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1A7C65-0E2D-40DB-A0E5-4CA1D68D4DE3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B88529F-4567-401B-8706-68ED9599F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9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CA5F-3B0A-4438-A9BA-C64F9F4909CA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9E01-4EFE-412F-ABD8-A79EA012E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31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203D-E86B-42C5-A40D-9F2E0420C326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3AEAB-E7D0-458A-AF6D-7DDF1B5A9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8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8CC6-929B-4FD4-A899-DE78F077651C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091-A607-47DC-80AE-AB1F5FB2C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9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D662-C3EF-411D-B76E-C17942CC77AF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EA377-1671-4D0A-9074-44A4D8230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4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D0FC-1951-4500-8FE5-6195DAD61DF4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8C1CD-D117-4A6A-8845-6F2B38C30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86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34FD6-535D-4177-B01E-FCA70D4CC7E4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D3D0E-C246-462B-BD45-98F263173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3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A4B9-80AE-402A-AD06-D9A29677FBCC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6D79F-F37B-40EC-87B9-C541A2FDB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5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42E22-DCE2-4C22-8EEF-A1D8489331C8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4E272C7-0EFC-4646-B077-7D36DDA044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57200"/>
            <a:ext cx="16462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371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5388"/>
            <a:ext cx="91440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458B0FD-E4BA-4843-ADE1-97B0468448AA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5A2E704-878E-45EE-91A5-28D6C5320A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81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96875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B74409-6F1E-4C67-8EC8-FBFC7EFCB50C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0CA9E3-21CB-42DD-821B-7AE04A81FB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5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96875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63966E5-871B-44BF-BE5E-CD72E172EC15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90929A7-08AE-4687-A9A7-7FF5644A3E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295275"/>
            <a:ext cx="9144000" cy="952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129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96875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Where and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how can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REDD+ 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deliver most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enefits?</a:t>
            </a:r>
            <a:b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611187" y="3985446"/>
            <a:ext cx="7921625" cy="36512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Lera </a:t>
            </a:r>
            <a:r>
              <a:rPr lang="en-US" sz="2800" dirty="0" smtClean="0">
                <a:solidFill>
                  <a:schemeClr val="tx2"/>
                </a:solidFill>
              </a:rPr>
              <a:t>Miles, </a:t>
            </a:r>
            <a:r>
              <a:rPr lang="en-US" sz="2800" dirty="0" smtClean="0">
                <a:solidFill>
                  <a:schemeClr val="tx2"/>
                </a:solidFill>
              </a:rPr>
              <a:t>UNEP-WCMC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7 </a:t>
            </a:r>
            <a:r>
              <a:rPr lang="en-US" sz="2800" dirty="0" smtClean="0">
                <a:solidFill>
                  <a:schemeClr val="tx2"/>
                </a:solidFill>
              </a:rPr>
              <a:t>December 2015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84" y="258420"/>
            <a:ext cx="8229600" cy="960438"/>
          </a:xfrm>
        </p:spPr>
        <p:txBody>
          <a:bodyPr/>
          <a:lstStyle/>
          <a:p>
            <a:r>
              <a:rPr lang="en-GB" sz="4000" b="1" dirty="0" smtClean="0"/>
              <a:t>Cost-benefits in </a:t>
            </a:r>
            <a:r>
              <a:rPr lang="en-GB" sz="4000" b="1" dirty="0" smtClean="0"/>
              <a:t>REDD+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288"/>
            <a:ext cx="8579296" cy="788640"/>
          </a:xfrm>
        </p:spPr>
        <p:txBody>
          <a:bodyPr/>
          <a:lstStyle/>
          <a:p>
            <a:r>
              <a:rPr lang="en-GB" sz="2800" dirty="0" smtClean="0"/>
              <a:t>Woodfuel use - improved charcoal burning &amp; </a:t>
            </a:r>
            <a:r>
              <a:rPr lang="en-GB" sz="2800" dirty="0" err="1" smtClean="0"/>
              <a:t>cookstove</a:t>
            </a:r>
            <a:r>
              <a:rPr lang="en-GB" sz="2800" dirty="0" smtClean="0"/>
              <a:t> efficiency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1562"/>
            <a:ext cx="4040188" cy="3951288"/>
          </a:xfrm>
        </p:spPr>
        <p:txBody>
          <a:bodyPr/>
          <a:lstStyle/>
          <a:p>
            <a:r>
              <a:rPr lang="en-GB" b="1" dirty="0" smtClean="0"/>
              <a:t>Costs</a:t>
            </a:r>
            <a:r>
              <a:rPr lang="en-GB" dirty="0" smtClean="0"/>
              <a:t> </a:t>
            </a:r>
          </a:p>
          <a:p>
            <a:pPr>
              <a:buFontTx/>
              <a:buChar char="-"/>
            </a:pPr>
            <a:r>
              <a:rPr lang="en-GB" dirty="0" smtClean="0"/>
              <a:t>P</a:t>
            </a:r>
            <a:r>
              <a:rPr lang="en-GB" dirty="0" smtClean="0"/>
              <a:t>rogramme start-up</a:t>
            </a:r>
          </a:p>
          <a:p>
            <a:pPr>
              <a:buFontTx/>
              <a:buChar char="-"/>
            </a:pPr>
            <a:r>
              <a:rPr lang="en-GB" dirty="0" smtClean="0"/>
              <a:t>Ongoing </a:t>
            </a:r>
            <a:r>
              <a:rPr lang="en-GB" dirty="0" smtClean="0"/>
              <a:t>support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/>
              <a:t>Risks</a:t>
            </a:r>
            <a:r>
              <a:rPr lang="en-GB" dirty="0" smtClean="0"/>
              <a:t> to ameliorate </a:t>
            </a:r>
          </a:p>
          <a:p>
            <a:pPr>
              <a:buFontTx/>
              <a:buChar char="-"/>
            </a:pPr>
            <a:r>
              <a:rPr lang="en-GB" dirty="0" smtClean="0"/>
              <a:t>Improved </a:t>
            </a:r>
            <a:r>
              <a:rPr lang="en-GB" dirty="0" smtClean="0"/>
              <a:t>efficiency increases production </a:t>
            </a:r>
            <a:r>
              <a:rPr lang="en-GB" dirty="0" smtClean="0"/>
              <a:t>area</a:t>
            </a:r>
          </a:p>
          <a:p>
            <a:pPr>
              <a:buFontTx/>
              <a:buChar char="-"/>
            </a:pPr>
            <a:r>
              <a:rPr lang="en-GB" dirty="0" smtClean="0"/>
              <a:t>Reduced </a:t>
            </a:r>
            <a:r>
              <a:rPr lang="en-GB" dirty="0" smtClean="0"/>
              <a:t>demand </a:t>
            </a:r>
            <a:r>
              <a:rPr lang="en-GB" dirty="0" smtClean="0"/>
              <a:t>---&gt;  loss of livelihoods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1131"/>
            <a:ext cx="4041775" cy="639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Benefits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893"/>
            <a:ext cx="4041775" cy="3018370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Direct </a:t>
            </a:r>
            <a:r>
              <a:rPr lang="en-GB" dirty="0" smtClean="0"/>
              <a:t>economic benefits for users and </a:t>
            </a:r>
            <a:r>
              <a:rPr lang="en-GB" dirty="0" smtClean="0"/>
              <a:t>producers</a:t>
            </a:r>
          </a:p>
          <a:p>
            <a:pPr>
              <a:buFontTx/>
              <a:buChar char="-"/>
            </a:pPr>
            <a:r>
              <a:rPr lang="en-GB" dirty="0" smtClean="0"/>
              <a:t>Opportunity </a:t>
            </a:r>
            <a:r>
              <a:rPr lang="en-GB" dirty="0"/>
              <a:t>to target policy to decrease degradation of specific high-value forest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8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Advancing towards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practical</a:t>
            </a:r>
            <a:r>
              <a:rPr lang="en-GB" dirty="0" smtClean="0"/>
              <a:t> decision support</a:t>
            </a:r>
          </a:p>
          <a:p>
            <a:pPr lvl="1"/>
            <a:r>
              <a:rPr lang="en-GB" dirty="0" smtClean="0"/>
              <a:t>Where REDD+ actions feasible (suitability, costs)</a:t>
            </a:r>
          </a:p>
          <a:p>
            <a:pPr lvl="1"/>
            <a:r>
              <a:rPr lang="en-GB" dirty="0" smtClean="0"/>
              <a:t>Integrating safeguards: risks &amp; benefits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Collaborative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working sessions</a:t>
            </a:r>
          </a:p>
          <a:p>
            <a:pPr lvl="1"/>
            <a:r>
              <a:rPr lang="en-GB" dirty="0" smtClean="0"/>
              <a:t>Designing &amp; doing analysis, bringing together data from national and other sources</a:t>
            </a:r>
          </a:p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GB" dirty="0" smtClean="0"/>
              <a:t> on GIS techniques</a:t>
            </a:r>
          </a:p>
          <a:p>
            <a:pPr lvl="1"/>
            <a:r>
              <a:rPr lang="en-GB" dirty="0" smtClean="0"/>
              <a:t>Including transition to open-source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53340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</a:t>
            </a:r>
            <a:r>
              <a:rPr lang="en-US" sz="2800" b="1" dirty="0" smtClean="0"/>
              <a:t>upport to countries on REDD+ planning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47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800" dirty="0">
                <a:solidFill>
                  <a:srgbClr val="0070C0"/>
                </a:solidFill>
              </a:rPr>
              <a:t>Thank you!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lera.miles@unep-wcmc.org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Buzz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130"/>
            <a:ext cx="8229600" cy="4525963"/>
          </a:xfrm>
        </p:spPr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could </a:t>
            </a:r>
            <a:r>
              <a:rPr lang="en-GB" dirty="0" smtClean="0"/>
              <a:t>information </a:t>
            </a:r>
            <a:r>
              <a:rPr lang="en-GB" dirty="0"/>
              <a:t>on the value of ecosystem services </a:t>
            </a:r>
            <a:r>
              <a:rPr lang="en-GB" dirty="0" smtClean="0"/>
              <a:t>be </a:t>
            </a:r>
            <a:r>
              <a:rPr lang="en-GB" dirty="0"/>
              <a:t>brought together with </a:t>
            </a:r>
            <a:r>
              <a:rPr lang="en-GB" dirty="0" smtClean="0"/>
              <a:t>mapping </a:t>
            </a:r>
            <a:r>
              <a:rPr lang="en-GB" dirty="0"/>
              <a:t>work </a:t>
            </a:r>
            <a:r>
              <a:rPr lang="en-GB" dirty="0" smtClean="0"/>
              <a:t>to </a:t>
            </a:r>
            <a:r>
              <a:rPr lang="en-GB" dirty="0"/>
              <a:t>better inform REDD+ choices?   </a:t>
            </a:r>
            <a:endParaRPr lang="en-GB" dirty="0" smtClean="0"/>
          </a:p>
          <a:p>
            <a:endParaRPr lang="en-GB" dirty="0"/>
          </a:p>
          <a:p>
            <a:r>
              <a:rPr lang="fr-FR" dirty="0" smtClean="0"/>
              <a:t>Comment l’information sur </a:t>
            </a:r>
            <a:r>
              <a:rPr lang="fr-FR" dirty="0"/>
              <a:t>la valeur des services </a:t>
            </a:r>
            <a:r>
              <a:rPr lang="fr-FR" dirty="0" err="1" smtClean="0"/>
              <a:t>écosystémiques</a:t>
            </a:r>
            <a:r>
              <a:rPr lang="fr-FR" dirty="0" smtClean="0"/>
              <a:t> pourrait-elle être intégrée à la cartographie pour </a:t>
            </a:r>
            <a:r>
              <a:rPr lang="fr-FR" dirty="0"/>
              <a:t>la prise </a:t>
            </a:r>
            <a:r>
              <a:rPr lang="fr-FR"/>
              <a:t>de </a:t>
            </a:r>
            <a:r>
              <a:rPr lang="fr-FR" smtClean="0"/>
              <a:t>décisions </a:t>
            </a:r>
            <a:r>
              <a:rPr lang="fr-FR" dirty="0" smtClean="0"/>
              <a:t>sur </a:t>
            </a:r>
            <a:r>
              <a:rPr lang="fr-FR" smtClean="0"/>
              <a:t>la REDD+?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409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from REDD+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1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REDD+ has benefits and risks, dependent on how its implemented</a:t>
            </a:r>
          </a:p>
          <a:p>
            <a:endParaRPr lang="en-GB" dirty="0"/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Real </a:t>
            </a:r>
            <a:r>
              <a:rPr lang="en-GB" dirty="0"/>
              <a:t>examples</a:t>
            </a:r>
            <a:r>
              <a:rPr lang="en-GB" dirty="0" smtClean="0"/>
              <a:t> of country priorities for REDD</a:t>
            </a:r>
            <a:r>
              <a:rPr lang="en-GB" dirty="0" smtClean="0"/>
              <a:t>+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 </a:t>
            </a:r>
            <a:r>
              <a:rPr lang="en-GB" dirty="0" smtClean="0"/>
              <a:t>- </a:t>
            </a:r>
            <a:r>
              <a:rPr lang="en-GB" dirty="0"/>
              <a:t>soil </a:t>
            </a:r>
            <a:r>
              <a:rPr lang="en-GB" dirty="0"/>
              <a:t>erosion</a:t>
            </a:r>
            <a:r>
              <a:rPr lang="en-GB" dirty="0"/>
              <a:t> control for </a:t>
            </a:r>
            <a:r>
              <a:rPr lang="en-GB" dirty="0" smtClean="0"/>
              <a:t>hydroelectricity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 </a:t>
            </a:r>
            <a:r>
              <a:rPr lang="en-GB" dirty="0" smtClean="0"/>
              <a:t>- reducing human-wildlife </a:t>
            </a:r>
            <a:r>
              <a:rPr lang="en-GB" dirty="0" smtClean="0"/>
              <a:t>conflict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 </a:t>
            </a:r>
            <a:r>
              <a:rPr lang="en-GB" dirty="0" smtClean="0"/>
              <a:t>- wildlife conservation and </a:t>
            </a:r>
            <a:r>
              <a:rPr lang="en-GB" dirty="0" smtClean="0"/>
              <a:t>tourism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dirty="0" smtClean="0"/>
              <a:t> </a:t>
            </a:r>
            <a:r>
              <a:rPr lang="en-GB" dirty="0" smtClean="0"/>
              <a:t>- protection of sacred sites</a:t>
            </a:r>
          </a:p>
          <a:p>
            <a:pPr>
              <a:buFontTx/>
              <a:buChar char="-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2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5105400" cy="960438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UNFCCC safeguards</a:t>
            </a:r>
            <a:r>
              <a:rPr lang="en-GB" sz="3200" dirty="0" smtClean="0"/>
              <a:t> </a:t>
            </a:r>
            <a:r>
              <a:rPr lang="en-GB" sz="3200" b="1" dirty="0" smtClean="0"/>
              <a:t>lead to additional benefits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Part of safeguard (e): </a:t>
            </a:r>
            <a:r>
              <a:rPr lang="en-GB" sz="2800" dirty="0" smtClean="0">
                <a:solidFill>
                  <a:schemeClr val="tx2"/>
                </a:solidFill>
              </a:rPr>
              <a:t>actions are.. used to ...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enhance other social and environmental benefits</a:t>
            </a:r>
          </a:p>
          <a:p>
            <a:endParaRPr lang="en-GB" sz="2800" b="1" dirty="0" smtClean="0"/>
          </a:p>
          <a:p>
            <a:r>
              <a:rPr lang="en-GB" sz="2800" dirty="0" smtClean="0"/>
              <a:t>Designing REDD+ actions to deliver these benefits also helps to:</a:t>
            </a:r>
          </a:p>
          <a:p>
            <a:pPr lvl="1"/>
            <a:r>
              <a:rPr lang="en-GB" sz="2400" dirty="0" smtClean="0"/>
              <a:t>ensure local communities &amp; Indigenous Peoples benefit</a:t>
            </a:r>
          </a:p>
          <a:p>
            <a:pPr lvl="1"/>
            <a:r>
              <a:rPr lang="en-GB" sz="2400" dirty="0" smtClean="0"/>
              <a:t>meet national goals on development &amp; environment </a:t>
            </a:r>
          </a:p>
          <a:p>
            <a:r>
              <a:rPr lang="en-GB" sz="2800" b="1" dirty="0" smtClean="0"/>
              <a:t>Which</a:t>
            </a:r>
            <a:r>
              <a:rPr lang="en-GB" sz="2800" dirty="0" smtClean="0"/>
              <a:t> REDD</a:t>
            </a:r>
            <a:r>
              <a:rPr lang="en-GB" sz="2800" dirty="0" smtClean="0"/>
              <a:t>+ </a:t>
            </a:r>
            <a:r>
              <a:rPr lang="en-GB" sz="2800" dirty="0" smtClean="0"/>
              <a:t>actions are chosen, </a:t>
            </a:r>
            <a:r>
              <a:rPr lang="en-GB" sz="2800" b="1" dirty="0" smtClean="0"/>
              <a:t>where </a:t>
            </a:r>
            <a:r>
              <a:rPr lang="en-GB" sz="2800" dirty="0" smtClean="0"/>
              <a:t>and </a:t>
            </a:r>
            <a:r>
              <a:rPr lang="en-GB" sz="2800" b="1" dirty="0"/>
              <a:t>how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 smtClean="0"/>
              <a:t>implemented </a:t>
            </a:r>
            <a:r>
              <a:rPr lang="en-GB" sz="2800" dirty="0" smtClean="0"/>
              <a:t>influence benefits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2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Addressing safeguards </a:t>
            </a:r>
            <a:br>
              <a:rPr lang="en-GB" sz="3600" b="1" dirty="0" smtClean="0"/>
            </a:br>
            <a:r>
              <a:rPr lang="en-GB" sz="3600" b="1" dirty="0" smtClean="0"/>
              <a:t>in national strategies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Paragraph 72 of decision 1/CP.16 </a:t>
            </a:r>
            <a:r>
              <a:rPr lang="en-GB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the </a:t>
            </a: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COP </a:t>
            </a:r>
            <a:b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“Also requests developing country Parties, </a:t>
            </a:r>
            <a:r>
              <a:rPr lang="en-GB" sz="27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when developing and implementing their national strategies or action plans, to address</a:t>
            </a: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700" i="1" dirty="0">
                <a:solidFill>
                  <a:srgbClr val="000000"/>
                </a:solidFill>
                <a:latin typeface="Calibri" panose="020F0502020204030204" pitchFamily="34" charset="0"/>
              </a:rPr>
              <a:t>inter alia</a:t>
            </a: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, drivers of deforestation and forest degradation, land tenure issues, forest governance issues, gender considerations and</a:t>
            </a:r>
            <a:r>
              <a:rPr lang="en-GB" sz="2700" dirty="0">
                <a:solidFill>
                  <a:srgbClr val="9BBB59"/>
                </a:solidFill>
                <a:latin typeface="Calibri" panose="020F0502020204030204" pitchFamily="34" charset="0"/>
              </a:rPr>
              <a:t> </a:t>
            </a:r>
            <a:r>
              <a:rPr lang="en-GB" sz="27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the safeguards </a:t>
            </a:r>
            <a:r>
              <a:rPr lang="en-GB" sz="2700" dirty="0">
                <a:latin typeface="Calibri" panose="020F0502020204030204" pitchFamily="34" charset="0"/>
              </a:rPr>
              <a:t>identified in paragraph 2 of annex I to this decision</a:t>
            </a:r>
            <a:r>
              <a:rPr lang="en-GB" sz="2700" dirty="0">
                <a:solidFill>
                  <a:srgbClr val="000000"/>
                </a:solidFill>
                <a:latin typeface="Calibri" panose="020F0502020204030204" pitchFamily="34" charset="0"/>
              </a:rPr>
              <a:t>, ensuring the full and effective participation of relevant stakeholders, inter alia, indigenous peoples and local communities</a:t>
            </a:r>
            <a:r>
              <a:rPr lang="en-GB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;”</a:t>
            </a:r>
            <a:endParaRPr lang="en-GB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7908"/>
            <a:ext cx="3600652" cy="166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536504" cy="15121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Warsaw Framework </a:t>
            </a:r>
            <a:r>
              <a:rPr lang="en-GB" sz="2800" dirty="0" smtClean="0"/>
              <a:t>– requirements for results based payments from REDD+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7544" y="2268488"/>
            <a:ext cx="8352928" cy="4104456"/>
            <a:chOff x="107504" y="2800818"/>
            <a:chExt cx="8928992" cy="3035742"/>
          </a:xfrm>
        </p:grpSpPr>
        <p:sp>
          <p:nvSpPr>
            <p:cNvPr id="2" name="Rounded Rectangle 1"/>
            <p:cNvSpPr/>
            <p:nvPr/>
          </p:nvSpPr>
          <p:spPr>
            <a:xfrm>
              <a:off x="107504" y="2800818"/>
              <a:ext cx="4104097" cy="123619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1. </a:t>
              </a:r>
              <a:r>
                <a:rPr lang="en-US" sz="2000" b="1" dirty="0">
                  <a:solidFill>
                    <a:prstClr val="white"/>
                  </a:solidFill>
                </a:rPr>
                <a:t>National REDD+ strategy or action plan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7504" y="4179835"/>
              <a:ext cx="4108860" cy="16567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2. National forest reference emission level and/or reference level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500556" y="2800818"/>
              <a:ext cx="4499424" cy="12235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3. National forest monitoring system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00556" y="4179835"/>
              <a:ext cx="4535940" cy="165672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white"/>
                  </a:solidFill>
                </a:rPr>
                <a:t>4</a:t>
              </a:r>
              <a:r>
                <a:rPr lang="en-US" sz="2000" b="1" dirty="0">
                  <a:solidFill>
                    <a:prstClr val="white"/>
                  </a:solidFill>
                </a:rPr>
                <a:t>.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Safeguard Information System: how </a:t>
              </a:r>
              <a:r>
                <a:rPr lang="en-US" sz="2000" b="1" dirty="0">
                  <a:solidFill>
                    <a:prstClr val="white"/>
                  </a:solidFill>
                </a:rPr>
                <a:t>the REDD+ safeguards are being addressed and </a:t>
              </a:r>
              <a:r>
                <a:rPr lang="en-US" sz="2000" b="1" dirty="0" smtClean="0">
                  <a:solidFill>
                    <a:prstClr val="white"/>
                  </a:solidFill>
                </a:rPr>
                <a:t>respected</a:t>
              </a:r>
              <a:endParaRPr lang="en-U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Flowchart: Process 3"/>
          <p:cNvSpPr/>
          <p:nvPr/>
        </p:nvSpPr>
        <p:spPr>
          <a:xfrm>
            <a:off x="467544" y="2268488"/>
            <a:ext cx="3839316" cy="1671393"/>
          </a:xfrm>
          <a:prstGeom prst="flowChartProcess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4577172" y="4417264"/>
            <a:ext cx="4243300" cy="1671393"/>
          </a:xfrm>
          <a:prstGeom prst="flowChartProcess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964"/>
            <a:ext cx="8229600" cy="960438"/>
          </a:xfrm>
        </p:spPr>
        <p:txBody>
          <a:bodyPr/>
          <a:lstStyle/>
          <a:p>
            <a:r>
              <a:rPr lang="en-GB" sz="3200" b="1" dirty="0" smtClean="0"/>
              <a:t>Benefits and risks </a:t>
            </a:r>
            <a:br>
              <a:rPr lang="en-GB" sz="3200" b="1" dirty="0" smtClean="0"/>
            </a:br>
            <a:r>
              <a:rPr lang="en-GB" sz="3200" b="1" dirty="0" smtClean="0"/>
              <a:t>in national strategies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121"/>
            <a:ext cx="8229600" cy="4525963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GB" sz="2800" dirty="0"/>
              <a:t>Aim to balance potential benefits and risks from proposed REDD+ actions with the costs</a:t>
            </a:r>
          </a:p>
          <a:p>
            <a:pPr>
              <a:spcBef>
                <a:spcPts val="500"/>
              </a:spcBef>
            </a:pPr>
            <a:r>
              <a:rPr lang="en-GB" sz="2800" dirty="0" smtClean="0"/>
              <a:t>Key part of identifying realistic options</a:t>
            </a:r>
          </a:p>
          <a:p>
            <a:pPr>
              <a:spcBef>
                <a:spcPts val="500"/>
              </a:spcBef>
            </a:pPr>
            <a:r>
              <a:rPr lang="en-GB" sz="2800" dirty="0" smtClean="0"/>
              <a:t>Mapping can help identify areas with:</a:t>
            </a:r>
          </a:p>
          <a:p>
            <a:pPr lvl="1">
              <a:spcBef>
                <a:spcPts val="500"/>
              </a:spcBef>
            </a:pPr>
            <a:r>
              <a:rPr lang="en-GB" sz="2400" dirty="0" smtClean="0"/>
              <a:t>least costs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greater benefits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risks identified and minimized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 t="11151" r="3905" b="16400"/>
          <a:stretch/>
        </p:blipFill>
        <p:spPr>
          <a:xfrm>
            <a:off x="6854172" y="4290862"/>
            <a:ext cx="2283207" cy="25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57405"/>
            <a:ext cx="5040560" cy="1080119"/>
          </a:xfrm>
        </p:spPr>
        <p:txBody>
          <a:bodyPr>
            <a:noAutofit/>
          </a:bodyPr>
          <a:lstStyle/>
          <a:p>
            <a:r>
              <a:rPr lang="en-GB" sz="2800" b="1" dirty="0"/>
              <a:t>Identify areas </a:t>
            </a:r>
            <a:r>
              <a:rPr lang="en-GB" sz="2800" b="1" dirty="0" smtClean="0"/>
              <a:t>with </a:t>
            </a:r>
            <a:r>
              <a:rPr lang="en-GB" sz="2800" b="1" dirty="0"/>
              <a:t>fewest risks, most benefits, at least cost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571"/>
              </p:ext>
            </p:extLst>
          </p:nvPr>
        </p:nvGraphicFramePr>
        <p:xfrm>
          <a:off x="1475656" y="1556793"/>
          <a:ext cx="6984776" cy="473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2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75833" y="2006893"/>
            <a:ext cx="7792939" cy="5088076"/>
            <a:chOff x="541661" y="1339617"/>
            <a:chExt cx="3547033" cy="2315888"/>
          </a:xfrm>
        </p:grpSpPr>
        <p:pic>
          <p:nvPicPr>
            <p:cNvPr id="6" name="Picture 5" descr="panama_baccini_biomasscarbon_JT_130122.tif"/>
            <p:cNvPicPr>
              <a:picLocks noChangeAspect="1"/>
            </p:cNvPicPr>
            <p:nvPr/>
          </p:nvPicPr>
          <p:blipFill>
            <a:blip r:embed="rId3" cstate="print"/>
            <a:srcRect t="11420"/>
            <a:stretch>
              <a:fillRect/>
            </a:stretch>
          </p:blipFill>
          <p:spPr>
            <a:xfrm>
              <a:off x="541661" y="1499000"/>
              <a:ext cx="3547033" cy="21565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8777" y="1339617"/>
              <a:ext cx="3352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Biomass carbon stocks</a:t>
              </a:r>
              <a:endParaRPr lang="es-ES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0954" y="1995477"/>
            <a:ext cx="7824444" cy="4942427"/>
            <a:chOff x="5291883" y="4258822"/>
            <a:chExt cx="7824444" cy="4942427"/>
          </a:xfrm>
        </p:grpSpPr>
        <p:pic>
          <p:nvPicPr>
            <p:cNvPr id="10" name="Picture 2" descr="J:\CCB_projects\p2650E_UNREDDPhase3\p6180_panama\Outputs\Report_maps_Nov2013\Map8_Soil_Erosion.tif"/>
            <p:cNvPicPr>
              <a:picLocks noChangeAspect="1" noChangeArrowheads="1"/>
            </p:cNvPicPr>
            <p:nvPr/>
          </p:nvPicPr>
          <p:blipFill>
            <a:blip r:embed="rId4" cstate="print"/>
            <a:srcRect t="16546"/>
            <a:stretch>
              <a:fillRect/>
            </a:stretch>
          </p:blipFill>
          <p:spPr bwMode="auto">
            <a:xfrm>
              <a:off x="5291883" y="4590002"/>
              <a:ext cx="7824444" cy="4611247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7437832" y="4258822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Importance for soil erosion control</a:t>
              </a:r>
              <a:endParaRPr lang="es-E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2890" y="1998629"/>
            <a:ext cx="8019898" cy="5155772"/>
            <a:chOff x="6970621" y="2218056"/>
            <a:chExt cx="8019898" cy="5155772"/>
          </a:xfrm>
        </p:grpSpPr>
        <p:pic>
          <p:nvPicPr>
            <p:cNvPr id="7" name="Content Placeholder 3" descr="panama_baccini_biomasscarbon_kba_iba_JT_130123.tif"/>
            <p:cNvPicPr>
              <a:picLocks noChangeAspect="1"/>
            </p:cNvPicPr>
            <p:nvPr/>
          </p:nvPicPr>
          <p:blipFill>
            <a:blip r:embed="rId5" cstate="print"/>
            <a:srcRect t="10689"/>
            <a:stretch>
              <a:fillRect/>
            </a:stretch>
          </p:blipFill>
          <p:spPr bwMode="auto">
            <a:xfrm>
              <a:off x="6970621" y="2549122"/>
              <a:ext cx="8019898" cy="482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237190" y="2218056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Importance for biodiversity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0438" y="1995477"/>
            <a:ext cx="8505977" cy="5122313"/>
            <a:chOff x="2591666" y="4458086"/>
            <a:chExt cx="3755683" cy="2261678"/>
          </a:xfrm>
        </p:grpSpPr>
        <p:pic>
          <p:nvPicPr>
            <p:cNvPr id="8" name="Content Placeholder 3" descr="J:\CCB_projects\p2650E_UNREDDPhase3\p6180_panama\Outputs\Final_Maps_APRIL2014_ASNER_DATA\Map9_Tourism_JT131119.tif"/>
            <p:cNvPicPr>
              <a:picLocks noChangeAspect="1"/>
            </p:cNvPicPr>
            <p:nvPr/>
          </p:nvPicPr>
          <p:blipFill>
            <a:blip r:embed="rId6" cstate="print"/>
            <a:srcRect t="13588" b="3659"/>
            <a:stretch>
              <a:fillRect/>
            </a:stretch>
          </p:blipFill>
          <p:spPr bwMode="auto">
            <a:xfrm>
              <a:off x="2591666" y="4614988"/>
              <a:ext cx="3639600" cy="210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765949" y="4458086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Importance for tourism</a:t>
              </a:r>
              <a:endParaRPr lang="es-ES" sz="16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4111" y="1122052"/>
            <a:ext cx="897994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fr-CH" sz="2400" b="1" dirty="0" err="1" smtClean="0"/>
              <a:t>Understanding</a:t>
            </a:r>
            <a:r>
              <a:rPr lang="fr-CH" sz="2400" b="1" dirty="0" smtClean="0"/>
              <a:t> </a:t>
            </a:r>
            <a:r>
              <a:rPr lang="fr-CH" sz="2400" b="1" dirty="0"/>
              <a:t>the range of </a:t>
            </a:r>
            <a:r>
              <a:rPr lang="fr-CH" sz="2400" b="1" dirty="0" err="1"/>
              <a:t>benefits</a:t>
            </a:r>
            <a:r>
              <a:rPr lang="fr-CH" sz="2400" b="1" dirty="0"/>
              <a:t> </a:t>
            </a:r>
            <a:r>
              <a:rPr lang="fr-CH" sz="2400" b="1" dirty="0" err="1"/>
              <a:t>from</a:t>
            </a:r>
            <a:r>
              <a:rPr lang="fr-CH" sz="2400" b="1" dirty="0"/>
              <a:t> </a:t>
            </a:r>
            <a:r>
              <a:rPr lang="fr-CH" sz="2400" b="1" dirty="0" err="1"/>
              <a:t>forests</a:t>
            </a:r>
            <a:r>
              <a:rPr lang="fr-CH" sz="2400" b="1" dirty="0"/>
              <a:t> </a:t>
            </a:r>
          </a:p>
          <a:p>
            <a:pPr lvl="1" algn="ctr"/>
            <a:r>
              <a:rPr lang="fr-CH" sz="2400" dirty="0" err="1" smtClean="0"/>
              <a:t>Mapping</a:t>
            </a:r>
            <a:r>
              <a:rPr lang="fr-CH" sz="2400" dirty="0" smtClean="0"/>
              <a:t> of </a:t>
            </a:r>
            <a:r>
              <a:rPr lang="fr-CH" sz="2400" dirty="0" err="1" smtClean="0"/>
              <a:t>additional</a:t>
            </a:r>
            <a:r>
              <a:rPr lang="fr-CH" sz="2400" dirty="0" smtClean="0"/>
              <a:t> </a:t>
            </a:r>
            <a:r>
              <a:rPr lang="fr-CH" sz="2400" dirty="0" err="1" smtClean="0"/>
              <a:t>benefits</a:t>
            </a:r>
            <a:r>
              <a:rPr lang="fr-CH" sz="2400" dirty="0" smtClean="0"/>
              <a:t> in Panama</a:t>
            </a:r>
            <a:endParaRPr lang="en-GB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6064" y="1122052"/>
            <a:ext cx="8262708" cy="6160272"/>
            <a:chOff x="364175" y="687096"/>
            <a:chExt cx="8262708" cy="6160272"/>
          </a:xfrm>
        </p:grpSpPr>
        <p:pic>
          <p:nvPicPr>
            <p:cNvPr id="34" name="Picture 2" descr="J:\CCB_projects\p2650E_UNREDDPhase3\p6180_panama\Outputs\Report_maps_Nov2013\Map8_Soil_Erosion.tif"/>
            <p:cNvPicPr>
              <a:picLocks noChangeAspect="1" noChangeArrowheads="1"/>
            </p:cNvPicPr>
            <p:nvPr/>
          </p:nvPicPr>
          <p:blipFill>
            <a:blip r:embed="rId4" cstate="print"/>
            <a:srcRect t="16546"/>
            <a:stretch>
              <a:fillRect/>
            </a:stretch>
          </p:blipFill>
          <p:spPr bwMode="auto">
            <a:xfrm rot="-1020000">
              <a:off x="429711" y="1251547"/>
              <a:ext cx="4502764" cy="2653653"/>
            </a:xfrm>
            <a:prstGeom prst="rect">
              <a:avLst/>
            </a:prstGeom>
            <a:noFill/>
          </p:spPr>
        </p:pic>
        <p:pic>
          <p:nvPicPr>
            <p:cNvPr id="35" name="Content Placeholder 3" descr="panama_baccini_biomasscarbon_kba_iba_JT_130123.tif"/>
            <p:cNvPicPr>
              <a:picLocks noChangeAspect="1"/>
            </p:cNvPicPr>
            <p:nvPr/>
          </p:nvPicPr>
          <p:blipFill>
            <a:blip r:embed="rId5" cstate="print"/>
            <a:srcRect t="10689"/>
            <a:stretch>
              <a:fillRect/>
            </a:stretch>
          </p:blipFill>
          <p:spPr bwMode="auto">
            <a:xfrm rot="-1020000">
              <a:off x="1579944" y="2068586"/>
              <a:ext cx="4407303" cy="265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Content Placeholder 3" descr="J:\CCB_projects\p2650E_UNREDDPhase3\p6180_panama\Outputs\Final_Maps_APRIL2014_ASNER_DATA\Map9_Tourism_JT131119.tif"/>
            <p:cNvPicPr>
              <a:picLocks noChangeAspect="1"/>
            </p:cNvPicPr>
            <p:nvPr/>
          </p:nvPicPr>
          <p:blipFill>
            <a:blip r:embed="rId6" cstate="print"/>
            <a:srcRect t="13588" b="3659"/>
            <a:stretch>
              <a:fillRect/>
            </a:stretch>
          </p:blipFill>
          <p:spPr bwMode="auto">
            <a:xfrm rot="20580000">
              <a:off x="2598903" y="2771733"/>
              <a:ext cx="4550192" cy="263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panama_baccini_biomasscarbon_JT_130122.tif"/>
            <p:cNvPicPr>
              <a:picLocks noChangeAspect="1"/>
            </p:cNvPicPr>
            <p:nvPr/>
          </p:nvPicPr>
          <p:blipFill>
            <a:blip r:embed="rId3" cstate="print"/>
            <a:srcRect t="11420"/>
            <a:stretch>
              <a:fillRect/>
            </a:stretch>
          </p:blipFill>
          <p:spPr>
            <a:xfrm rot="-1020000">
              <a:off x="4509541" y="3807554"/>
              <a:ext cx="4117342" cy="2503239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 bwMode="auto">
            <a:xfrm flipH="1" flipV="1">
              <a:off x="991190" y="4037610"/>
              <a:ext cx="4006112" cy="280975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364175" y="2054864"/>
              <a:ext cx="3869382" cy="241497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4233558" y="687096"/>
              <a:ext cx="3921614" cy="257325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2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900"/>
            <a:ext cx="9144000" cy="926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320896"/>
            <a:ext cx="3672408" cy="5636496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800" dirty="0"/>
              <a:t>Priority areas depend on </a:t>
            </a:r>
            <a:r>
              <a:rPr lang="en-US" sz="2800" dirty="0" smtClean="0"/>
              <a:t>benefits selected</a:t>
            </a:r>
            <a:endParaRPr lang="en-GB" sz="2800" dirty="0"/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priority </a:t>
            </a:r>
            <a:r>
              <a:rPr lang="en-GB" sz="2400" dirty="0"/>
              <a:t>sites for endemic </a:t>
            </a:r>
            <a:r>
              <a:rPr lang="en-GB" sz="2400" dirty="0" smtClean="0"/>
              <a:t>species (plants, amphibians, mammals and birds)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areas considered of value to the diversity of habitat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fragile ecosystems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biodiversity corridors (GEF 2003)</a:t>
            </a:r>
            <a:endParaRPr lang="en-GB" sz="2400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10576" y="83642"/>
            <a:ext cx="5507840" cy="9604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23528" y="-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/>
              <a:t>Multiple biodiversity benefits in areas with potential forest restoration opportunities in the Chaco region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187" y="1222375"/>
            <a:ext cx="4976813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3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514</Words>
  <Application>Microsoft Office PowerPoint</Application>
  <PresentationFormat>On-screen Show (4:3)</PresentationFormat>
  <Paragraphs>89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10_Custom Design</vt:lpstr>
      <vt:lpstr>11_Custom Design</vt:lpstr>
      <vt:lpstr>12_Custom Design</vt:lpstr>
      <vt:lpstr>13_Custom Design</vt:lpstr>
      <vt:lpstr>Where and how can REDD+ deliver most benefits?  </vt:lpstr>
      <vt:lpstr>Benefits from REDD+</vt:lpstr>
      <vt:lpstr>UNFCCC safeguards lead to additional benefits</vt:lpstr>
      <vt:lpstr>Addressing safeguards  in national strategies</vt:lpstr>
      <vt:lpstr>Warsaw Framework – requirements for results based payments from REDD+</vt:lpstr>
      <vt:lpstr>Benefits and risks  in national strategies</vt:lpstr>
      <vt:lpstr>Identify areas with fewest risks, most benefits, at least cost</vt:lpstr>
      <vt:lpstr>PowerPoint Presentation</vt:lpstr>
      <vt:lpstr>Multiple biodiversity benefits in areas with potential forest restoration opportunities in the Chaco region</vt:lpstr>
      <vt:lpstr>Cost-benefits in REDD+</vt:lpstr>
      <vt:lpstr>PowerPoint Presentation</vt:lpstr>
      <vt:lpstr>PowerPoint Presentation</vt:lpstr>
      <vt:lpstr>Buzz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Lisen Runsten</dc:creator>
  <cp:lastModifiedBy>Lera Miles</cp:lastModifiedBy>
  <cp:revision>158</cp:revision>
  <dcterms:created xsi:type="dcterms:W3CDTF">2013-12-05T14:54:50Z</dcterms:created>
  <dcterms:modified xsi:type="dcterms:W3CDTF">2015-12-06T23:22:47Z</dcterms:modified>
</cp:coreProperties>
</file>